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74C3C-5856-437F-8945-45B2712624B5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69541354-6BEC-41B0-9FD9-B42950BDB928}">
      <dgm:prSet phldrT="[Texto]"/>
      <dgm:spPr/>
      <dgm:t>
        <a:bodyPr/>
        <a:lstStyle/>
        <a:p>
          <a:r>
            <a:rPr lang="es-ES" dirty="0" smtClean="0"/>
            <a:t>Dupla 1</a:t>
          </a:r>
          <a:endParaRPr lang="es-CL" dirty="0"/>
        </a:p>
      </dgm:t>
    </dgm:pt>
    <dgm:pt modelId="{58880688-5110-4F87-BA1E-B00588441648}" type="parTrans" cxnId="{CD9C9B53-7D6E-475A-8A47-49785BF86F70}">
      <dgm:prSet/>
      <dgm:spPr/>
      <dgm:t>
        <a:bodyPr/>
        <a:lstStyle/>
        <a:p>
          <a:endParaRPr lang="es-CL"/>
        </a:p>
      </dgm:t>
    </dgm:pt>
    <dgm:pt modelId="{E7313F46-905B-4249-B9E5-B18C79F04CF3}" type="sibTrans" cxnId="{CD9C9B53-7D6E-475A-8A47-49785BF86F70}">
      <dgm:prSet/>
      <dgm:spPr/>
      <dgm:t>
        <a:bodyPr/>
        <a:lstStyle/>
        <a:p>
          <a:endParaRPr lang="es-CL"/>
        </a:p>
      </dgm:t>
    </dgm:pt>
    <dgm:pt modelId="{C2717689-A35A-4C55-A9E2-B045DD3B8F69}">
      <dgm:prSet phldrT="[Texto]" custT="1"/>
      <dgm:spPr/>
      <dgm:t>
        <a:bodyPr/>
        <a:lstStyle/>
        <a:p>
          <a:r>
            <a:rPr lang="es-ES" sz="1800" dirty="0" smtClean="0"/>
            <a:t>Prevención de accidentes </a:t>
          </a:r>
          <a:endParaRPr lang="es-CL" sz="1800" dirty="0"/>
        </a:p>
      </dgm:t>
    </dgm:pt>
    <dgm:pt modelId="{17F68DDD-BCFE-4A60-927E-8699F779868C}" type="parTrans" cxnId="{BE3C0390-4637-4355-B042-E808CC7AC813}">
      <dgm:prSet/>
      <dgm:spPr/>
      <dgm:t>
        <a:bodyPr/>
        <a:lstStyle/>
        <a:p>
          <a:endParaRPr lang="es-CL"/>
        </a:p>
      </dgm:t>
    </dgm:pt>
    <dgm:pt modelId="{C8A1F292-CF12-4700-A179-9AC89C128C30}" type="sibTrans" cxnId="{BE3C0390-4637-4355-B042-E808CC7AC813}">
      <dgm:prSet/>
      <dgm:spPr/>
      <dgm:t>
        <a:bodyPr/>
        <a:lstStyle/>
        <a:p>
          <a:endParaRPr lang="es-CL"/>
        </a:p>
      </dgm:t>
    </dgm:pt>
    <dgm:pt modelId="{C03D3B31-5D93-4FCD-91D2-FE6AC2E25AD3}">
      <dgm:prSet phldrT="[Texto]" custT="1"/>
      <dgm:spPr/>
      <dgm:t>
        <a:bodyPr/>
        <a:lstStyle/>
        <a:p>
          <a:r>
            <a:rPr lang="es-ES" sz="1800" dirty="0" smtClean="0"/>
            <a:t>Prevención de enfermedades</a:t>
          </a:r>
          <a:endParaRPr lang="es-CL" sz="1800" dirty="0"/>
        </a:p>
      </dgm:t>
    </dgm:pt>
    <dgm:pt modelId="{CB4EA03E-339F-49B1-8B57-493BAA8B5904}" type="parTrans" cxnId="{F68D259B-96BE-4199-A57F-94B6092EEFC9}">
      <dgm:prSet/>
      <dgm:spPr/>
      <dgm:t>
        <a:bodyPr/>
        <a:lstStyle/>
        <a:p>
          <a:endParaRPr lang="es-CL"/>
        </a:p>
      </dgm:t>
    </dgm:pt>
    <dgm:pt modelId="{AC5C7467-9A3C-4251-8992-03DCBF3268FA}" type="sibTrans" cxnId="{F68D259B-96BE-4199-A57F-94B6092EEFC9}">
      <dgm:prSet/>
      <dgm:spPr/>
      <dgm:t>
        <a:bodyPr/>
        <a:lstStyle/>
        <a:p>
          <a:endParaRPr lang="es-CL"/>
        </a:p>
      </dgm:t>
    </dgm:pt>
    <dgm:pt modelId="{B2AEEB68-F082-408C-9AEF-1483FC286FD7}">
      <dgm:prSet phldrT="[Texto]"/>
      <dgm:spPr/>
      <dgm:t>
        <a:bodyPr/>
        <a:lstStyle/>
        <a:p>
          <a:r>
            <a:rPr lang="es-ES" dirty="0" smtClean="0"/>
            <a:t>Dupla 2</a:t>
          </a:r>
          <a:endParaRPr lang="es-CL" dirty="0"/>
        </a:p>
      </dgm:t>
    </dgm:pt>
    <dgm:pt modelId="{8CF5D3DF-3FDA-434F-8209-704EA2056E1F}" type="parTrans" cxnId="{6E9A3470-7B64-425E-A6BF-53143E60C21A}">
      <dgm:prSet/>
      <dgm:spPr/>
      <dgm:t>
        <a:bodyPr/>
        <a:lstStyle/>
        <a:p>
          <a:endParaRPr lang="es-CL"/>
        </a:p>
      </dgm:t>
    </dgm:pt>
    <dgm:pt modelId="{1A0E0D51-E4C5-4D1C-AA99-AC569D92AC97}" type="sibTrans" cxnId="{6E9A3470-7B64-425E-A6BF-53143E60C21A}">
      <dgm:prSet/>
      <dgm:spPr/>
      <dgm:t>
        <a:bodyPr/>
        <a:lstStyle/>
        <a:p>
          <a:endParaRPr lang="es-CL"/>
        </a:p>
      </dgm:t>
    </dgm:pt>
    <dgm:pt modelId="{4999D604-9595-441C-A840-BC45B450157D}">
      <dgm:prSet phldrT="[Texto]" custT="1"/>
      <dgm:spPr/>
      <dgm:t>
        <a:bodyPr/>
        <a:lstStyle/>
        <a:p>
          <a:r>
            <a:rPr lang="es-ES" sz="2000" dirty="0" smtClean="0"/>
            <a:t>Prevención y gestión de emergencias</a:t>
          </a:r>
          <a:endParaRPr lang="es-CL" sz="2000" dirty="0"/>
        </a:p>
      </dgm:t>
    </dgm:pt>
    <dgm:pt modelId="{4FDCC385-7831-4CEF-BCCF-14622204D616}" type="parTrans" cxnId="{3BCE7549-D1A5-40DF-8F2A-E215255CEC0F}">
      <dgm:prSet/>
      <dgm:spPr/>
      <dgm:t>
        <a:bodyPr/>
        <a:lstStyle/>
        <a:p>
          <a:endParaRPr lang="es-CL"/>
        </a:p>
      </dgm:t>
    </dgm:pt>
    <dgm:pt modelId="{062AA504-5BB9-40A6-9261-6547D770C529}" type="sibTrans" cxnId="{3BCE7549-D1A5-40DF-8F2A-E215255CEC0F}">
      <dgm:prSet/>
      <dgm:spPr/>
      <dgm:t>
        <a:bodyPr/>
        <a:lstStyle/>
        <a:p>
          <a:endParaRPr lang="es-CL"/>
        </a:p>
      </dgm:t>
    </dgm:pt>
    <dgm:pt modelId="{CAFFEF3E-2A7E-4D78-828D-22CE196FE43D}">
      <dgm:prSet phldrT="[Texto]"/>
      <dgm:spPr/>
      <dgm:t>
        <a:bodyPr/>
        <a:lstStyle/>
        <a:p>
          <a:r>
            <a:rPr lang="es-ES" dirty="0" smtClean="0"/>
            <a:t>Dupla 3</a:t>
          </a:r>
          <a:endParaRPr lang="es-CL" dirty="0"/>
        </a:p>
      </dgm:t>
    </dgm:pt>
    <dgm:pt modelId="{0DD55039-ABA9-41D0-B936-A57B8D123C16}" type="parTrans" cxnId="{78E32319-2C8E-434D-9951-AFD39B8AC96B}">
      <dgm:prSet/>
      <dgm:spPr/>
      <dgm:t>
        <a:bodyPr/>
        <a:lstStyle/>
        <a:p>
          <a:endParaRPr lang="es-CL"/>
        </a:p>
      </dgm:t>
    </dgm:pt>
    <dgm:pt modelId="{5D463C63-AD30-4422-A26A-87DF1E236BC4}" type="sibTrans" cxnId="{78E32319-2C8E-434D-9951-AFD39B8AC96B}">
      <dgm:prSet/>
      <dgm:spPr/>
      <dgm:t>
        <a:bodyPr/>
        <a:lstStyle/>
        <a:p>
          <a:endParaRPr lang="es-CL"/>
        </a:p>
      </dgm:t>
    </dgm:pt>
    <dgm:pt modelId="{8EC485A4-BE68-412D-9B0D-FC29E73942FF}">
      <dgm:prSet phldrT="[Texto]" custT="1"/>
      <dgm:spPr/>
      <dgm:t>
        <a:bodyPr/>
        <a:lstStyle/>
        <a:p>
          <a:r>
            <a:rPr lang="es-ES" sz="2000" dirty="0" smtClean="0"/>
            <a:t>Capacitación y comunicación con los trabajadores</a:t>
          </a:r>
          <a:endParaRPr lang="es-CL" sz="2000" dirty="0"/>
        </a:p>
      </dgm:t>
    </dgm:pt>
    <dgm:pt modelId="{2EE864FC-6D3B-4C44-A63D-CF909C143EFE}" type="parTrans" cxnId="{BF2B1C7C-613B-4711-89A7-775BD9DA404E}">
      <dgm:prSet/>
      <dgm:spPr/>
      <dgm:t>
        <a:bodyPr/>
        <a:lstStyle/>
        <a:p>
          <a:endParaRPr lang="es-CL"/>
        </a:p>
      </dgm:t>
    </dgm:pt>
    <dgm:pt modelId="{5CB0969B-C4CD-4DE1-95DF-B50877A67954}" type="sibTrans" cxnId="{BF2B1C7C-613B-4711-89A7-775BD9DA404E}">
      <dgm:prSet/>
      <dgm:spPr/>
      <dgm:t>
        <a:bodyPr/>
        <a:lstStyle/>
        <a:p>
          <a:endParaRPr lang="es-CL"/>
        </a:p>
      </dgm:t>
    </dgm:pt>
    <dgm:pt modelId="{F41706BE-F7B6-4376-97A7-24CD106A32E4}" type="pres">
      <dgm:prSet presAssocID="{2EB74C3C-5856-437F-8945-45B2712624B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127723D-6AB1-49F1-A1FC-072D63A61195}" type="pres">
      <dgm:prSet presAssocID="{2EB74C3C-5856-437F-8945-45B2712624B5}" presName="cycle" presStyleCnt="0"/>
      <dgm:spPr/>
    </dgm:pt>
    <dgm:pt modelId="{37AE46F3-7708-47F2-9DA5-29F7A0802FE2}" type="pres">
      <dgm:prSet presAssocID="{2EB74C3C-5856-437F-8945-45B2712624B5}" presName="centerShape" presStyleCnt="0"/>
      <dgm:spPr/>
    </dgm:pt>
    <dgm:pt modelId="{B31FBEEC-AF41-44DE-BC98-EA35353DA7BE}" type="pres">
      <dgm:prSet presAssocID="{2EB74C3C-5856-437F-8945-45B2712624B5}" presName="connSite" presStyleLbl="node1" presStyleIdx="0" presStyleCnt="4"/>
      <dgm:spPr/>
    </dgm:pt>
    <dgm:pt modelId="{402E33B5-1380-4B3B-ACF1-6DFE75D975DC}" type="pres">
      <dgm:prSet presAssocID="{2EB74C3C-5856-437F-8945-45B2712624B5}" presName="visible" presStyleLbl="node1" presStyleIdx="0" presStyleCnt="4" custScaleX="113853" custScaleY="113691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1CD029B2-2ABE-41FC-A4C8-E0AB7F530E88}" type="pres">
      <dgm:prSet presAssocID="{58880688-5110-4F87-BA1E-B00588441648}" presName="Name25" presStyleLbl="parChTrans1D1" presStyleIdx="0" presStyleCnt="3"/>
      <dgm:spPr/>
      <dgm:t>
        <a:bodyPr/>
        <a:lstStyle/>
        <a:p>
          <a:endParaRPr lang="es-CL"/>
        </a:p>
      </dgm:t>
    </dgm:pt>
    <dgm:pt modelId="{D5F628A8-17AE-4566-9B6B-22875201036D}" type="pres">
      <dgm:prSet presAssocID="{69541354-6BEC-41B0-9FD9-B42950BDB928}" presName="node" presStyleCnt="0"/>
      <dgm:spPr/>
    </dgm:pt>
    <dgm:pt modelId="{0D332D2F-3251-4325-BA3F-DD31CC40036A}" type="pres">
      <dgm:prSet presAssocID="{69541354-6BEC-41B0-9FD9-B42950BDB928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C095BF4-18DD-4D2F-88CA-18BA3A532945}" type="pres">
      <dgm:prSet presAssocID="{69541354-6BEC-41B0-9FD9-B42950BDB92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1DB52B-FF23-47FE-AC72-CE1AF0D89B95}" type="pres">
      <dgm:prSet presAssocID="{8CF5D3DF-3FDA-434F-8209-704EA2056E1F}" presName="Name25" presStyleLbl="parChTrans1D1" presStyleIdx="1" presStyleCnt="3"/>
      <dgm:spPr/>
      <dgm:t>
        <a:bodyPr/>
        <a:lstStyle/>
        <a:p>
          <a:endParaRPr lang="es-CL"/>
        </a:p>
      </dgm:t>
    </dgm:pt>
    <dgm:pt modelId="{0DAEC6D1-31A4-4156-BE63-54B2561F4969}" type="pres">
      <dgm:prSet presAssocID="{B2AEEB68-F082-408C-9AEF-1483FC286FD7}" presName="node" presStyleCnt="0"/>
      <dgm:spPr/>
    </dgm:pt>
    <dgm:pt modelId="{C943F2AD-7910-44A2-B712-A80AF013225F}" type="pres">
      <dgm:prSet presAssocID="{B2AEEB68-F082-408C-9AEF-1483FC286FD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4B55FFD-40BB-41A9-A952-AD073974F83E}" type="pres">
      <dgm:prSet presAssocID="{B2AEEB68-F082-408C-9AEF-1483FC286FD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A3A548-20D8-4A54-A6A7-D5D0BA46D437}" type="pres">
      <dgm:prSet presAssocID="{0DD55039-ABA9-41D0-B936-A57B8D123C16}" presName="Name25" presStyleLbl="parChTrans1D1" presStyleIdx="2" presStyleCnt="3"/>
      <dgm:spPr/>
      <dgm:t>
        <a:bodyPr/>
        <a:lstStyle/>
        <a:p>
          <a:endParaRPr lang="es-CL"/>
        </a:p>
      </dgm:t>
    </dgm:pt>
    <dgm:pt modelId="{71C51B9C-E321-4ABB-8034-DD75EB990427}" type="pres">
      <dgm:prSet presAssocID="{CAFFEF3E-2A7E-4D78-828D-22CE196FE43D}" presName="node" presStyleCnt="0"/>
      <dgm:spPr/>
    </dgm:pt>
    <dgm:pt modelId="{AF2BEA2A-9E6A-46E8-81BE-2C9478EE7C69}" type="pres">
      <dgm:prSet presAssocID="{CAFFEF3E-2A7E-4D78-828D-22CE196FE43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8D6AD6-0CDA-4926-B8F5-0FFE668CFC58}" type="pres">
      <dgm:prSet presAssocID="{CAFFEF3E-2A7E-4D78-828D-22CE196FE43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F2B1C7C-613B-4711-89A7-775BD9DA404E}" srcId="{CAFFEF3E-2A7E-4D78-828D-22CE196FE43D}" destId="{8EC485A4-BE68-412D-9B0D-FC29E73942FF}" srcOrd="0" destOrd="0" parTransId="{2EE864FC-6D3B-4C44-A63D-CF909C143EFE}" sibTransId="{5CB0969B-C4CD-4DE1-95DF-B50877A67954}"/>
    <dgm:cxn modelId="{5688CACE-BBD7-493F-A6FA-5F2133ADD6EE}" type="presOf" srcId="{8CF5D3DF-3FDA-434F-8209-704EA2056E1F}" destId="{761DB52B-FF23-47FE-AC72-CE1AF0D89B95}" srcOrd="0" destOrd="0" presId="urn:microsoft.com/office/officeart/2005/8/layout/radial2"/>
    <dgm:cxn modelId="{6E9A3470-7B64-425E-A6BF-53143E60C21A}" srcId="{2EB74C3C-5856-437F-8945-45B2712624B5}" destId="{B2AEEB68-F082-408C-9AEF-1483FC286FD7}" srcOrd="1" destOrd="0" parTransId="{8CF5D3DF-3FDA-434F-8209-704EA2056E1F}" sibTransId="{1A0E0D51-E4C5-4D1C-AA99-AC569D92AC97}"/>
    <dgm:cxn modelId="{0C3FCE82-5E32-4C1D-BC43-879F518A9244}" type="presOf" srcId="{CAFFEF3E-2A7E-4D78-828D-22CE196FE43D}" destId="{AF2BEA2A-9E6A-46E8-81BE-2C9478EE7C69}" srcOrd="0" destOrd="0" presId="urn:microsoft.com/office/officeart/2005/8/layout/radial2"/>
    <dgm:cxn modelId="{CD9C9B53-7D6E-475A-8A47-49785BF86F70}" srcId="{2EB74C3C-5856-437F-8945-45B2712624B5}" destId="{69541354-6BEC-41B0-9FD9-B42950BDB928}" srcOrd="0" destOrd="0" parTransId="{58880688-5110-4F87-BA1E-B00588441648}" sibTransId="{E7313F46-905B-4249-B9E5-B18C79F04CF3}"/>
    <dgm:cxn modelId="{F4974D84-8309-4E2C-8B2C-72BCEF1178B8}" type="presOf" srcId="{C2717689-A35A-4C55-A9E2-B045DD3B8F69}" destId="{9C095BF4-18DD-4D2F-88CA-18BA3A532945}" srcOrd="0" destOrd="0" presId="urn:microsoft.com/office/officeart/2005/8/layout/radial2"/>
    <dgm:cxn modelId="{72BBCDEE-FF1D-4D2A-93A4-56A0897E64BC}" type="presOf" srcId="{8EC485A4-BE68-412D-9B0D-FC29E73942FF}" destId="{A58D6AD6-0CDA-4926-B8F5-0FFE668CFC58}" srcOrd="0" destOrd="0" presId="urn:microsoft.com/office/officeart/2005/8/layout/radial2"/>
    <dgm:cxn modelId="{F68D259B-96BE-4199-A57F-94B6092EEFC9}" srcId="{69541354-6BEC-41B0-9FD9-B42950BDB928}" destId="{C03D3B31-5D93-4FCD-91D2-FE6AC2E25AD3}" srcOrd="1" destOrd="0" parTransId="{CB4EA03E-339F-49B1-8B57-493BAA8B5904}" sibTransId="{AC5C7467-9A3C-4251-8992-03DCBF3268FA}"/>
    <dgm:cxn modelId="{41123D97-C3B1-4B71-A994-C2F31A99375D}" type="presOf" srcId="{0DD55039-ABA9-41D0-B936-A57B8D123C16}" destId="{70A3A548-20D8-4A54-A6A7-D5D0BA46D437}" srcOrd="0" destOrd="0" presId="urn:microsoft.com/office/officeart/2005/8/layout/radial2"/>
    <dgm:cxn modelId="{FBE29BE1-C9F7-47E7-AACB-4FCECADDEB21}" type="presOf" srcId="{4999D604-9595-441C-A840-BC45B450157D}" destId="{D4B55FFD-40BB-41A9-A952-AD073974F83E}" srcOrd="0" destOrd="0" presId="urn:microsoft.com/office/officeart/2005/8/layout/radial2"/>
    <dgm:cxn modelId="{5FB34922-EBC0-4C0A-9C21-2EC46D751826}" type="presOf" srcId="{2EB74C3C-5856-437F-8945-45B2712624B5}" destId="{F41706BE-F7B6-4376-97A7-24CD106A32E4}" srcOrd="0" destOrd="0" presId="urn:microsoft.com/office/officeart/2005/8/layout/radial2"/>
    <dgm:cxn modelId="{6A5F983B-C528-41E3-9974-F099F72FE382}" type="presOf" srcId="{69541354-6BEC-41B0-9FD9-B42950BDB928}" destId="{0D332D2F-3251-4325-BA3F-DD31CC40036A}" srcOrd="0" destOrd="0" presId="urn:microsoft.com/office/officeart/2005/8/layout/radial2"/>
    <dgm:cxn modelId="{BE3C0390-4637-4355-B042-E808CC7AC813}" srcId="{69541354-6BEC-41B0-9FD9-B42950BDB928}" destId="{C2717689-A35A-4C55-A9E2-B045DD3B8F69}" srcOrd="0" destOrd="0" parTransId="{17F68DDD-BCFE-4A60-927E-8699F779868C}" sibTransId="{C8A1F292-CF12-4700-A179-9AC89C128C30}"/>
    <dgm:cxn modelId="{3BCE7549-D1A5-40DF-8F2A-E215255CEC0F}" srcId="{B2AEEB68-F082-408C-9AEF-1483FC286FD7}" destId="{4999D604-9595-441C-A840-BC45B450157D}" srcOrd="0" destOrd="0" parTransId="{4FDCC385-7831-4CEF-BCCF-14622204D616}" sibTransId="{062AA504-5BB9-40A6-9261-6547D770C529}"/>
    <dgm:cxn modelId="{DB8C7953-C1D0-410C-BDF1-7F28B6259854}" type="presOf" srcId="{B2AEEB68-F082-408C-9AEF-1483FC286FD7}" destId="{C943F2AD-7910-44A2-B712-A80AF013225F}" srcOrd="0" destOrd="0" presId="urn:microsoft.com/office/officeart/2005/8/layout/radial2"/>
    <dgm:cxn modelId="{78E32319-2C8E-434D-9951-AFD39B8AC96B}" srcId="{2EB74C3C-5856-437F-8945-45B2712624B5}" destId="{CAFFEF3E-2A7E-4D78-828D-22CE196FE43D}" srcOrd="2" destOrd="0" parTransId="{0DD55039-ABA9-41D0-B936-A57B8D123C16}" sibTransId="{5D463C63-AD30-4422-A26A-87DF1E236BC4}"/>
    <dgm:cxn modelId="{76D528D1-886D-4152-87C1-E2321F62F92B}" type="presOf" srcId="{C03D3B31-5D93-4FCD-91D2-FE6AC2E25AD3}" destId="{9C095BF4-18DD-4D2F-88CA-18BA3A532945}" srcOrd="0" destOrd="1" presId="urn:microsoft.com/office/officeart/2005/8/layout/radial2"/>
    <dgm:cxn modelId="{9E0ED1CB-00DA-48FA-902C-FFC73E624DB9}" type="presOf" srcId="{58880688-5110-4F87-BA1E-B00588441648}" destId="{1CD029B2-2ABE-41FC-A4C8-E0AB7F530E88}" srcOrd="0" destOrd="0" presId="urn:microsoft.com/office/officeart/2005/8/layout/radial2"/>
    <dgm:cxn modelId="{B95168F4-F34A-44D3-9B35-8730805894BD}" type="presParOf" srcId="{F41706BE-F7B6-4376-97A7-24CD106A32E4}" destId="{1127723D-6AB1-49F1-A1FC-072D63A61195}" srcOrd="0" destOrd="0" presId="urn:microsoft.com/office/officeart/2005/8/layout/radial2"/>
    <dgm:cxn modelId="{0EC73E07-D3A8-4907-A5C0-0FC38E3DCD6B}" type="presParOf" srcId="{1127723D-6AB1-49F1-A1FC-072D63A61195}" destId="{37AE46F3-7708-47F2-9DA5-29F7A0802FE2}" srcOrd="0" destOrd="0" presId="urn:microsoft.com/office/officeart/2005/8/layout/radial2"/>
    <dgm:cxn modelId="{DDC0D76E-D4F4-4DF2-8234-4FD507D17BC2}" type="presParOf" srcId="{37AE46F3-7708-47F2-9DA5-29F7A0802FE2}" destId="{B31FBEEC-AF41-44DE-BC98-EA35353DA7BE}" srcOrd="0" destOrd="0" presId="urn:microsoft.com/office/officeart/2005/8/layout/radial2"/>
    <dgm:cxn modelId="{26E2B517-8734-4ACB-A2F0-2DCD2084B149}" type="presParOf" srcId="{37AE46F3-7708-47F2-9DA5-29F7A0802FE2}" destId="{402E33B5-1380-4B3B-ACF1-6DFE75D975DC}" srcOrd="1" destOrd="0" presId="urn:microsoft.com/office/officeart/2005/8/layout/radial2"/>
    <dgm:cxn modelId="{D0E35A94-0BE1-4349-AC05-7DC380E76580}" type="presParOf" srcId="{1127723D-6AB1-49F1-A1FC-072D63A61195}" destId="{1CD029B2-2ABE-41FC-A4C8-E0AB7F530E88}" srcOrd="1" destOrd="0" presId="urn:microsoft.com/office/officeart/2005/8/layout/radial2"/>
    <dgm:cxn modelId="{4E92B153-8DD5-432E-AB20-05668DD02A95}" type="presParOf" srcId="{1127723D-6AB1-49F1-A1FC-072D63A61195}" destId="{D5F628A8-17AE-4566-9B6B-22875201036D}" srcOrd="2" destOrd="0" presId="urn:microsoft.com/office/officeart/2005/8/layout/radial2"/>
    <dgm:cxn modelId="{375EA0F3-AEC7-49E0-A923-16DFCCB18A27}" type="presParOf" srcId="{D5F628A8-17AE-4566-9B6B-22875201036D}" destId="{0D332D2F-3251-4325-BA3F-DD31CC40036A}" srcOrd="0" destOrd="0" presId="urn:microsoft.com/office/officeart/2005/8/layout/radial2"/>
    <dgm:cxn modelId="{B24B26E0-3E83-42EE-B14B-438424AC2571}" type="presParOf" srcId="{D5F628A8-17AE-4566-9B6B-22875201036D}" destId="{9C095BF4-18DD-4D2F-88CA-18BA3A532945}" srcOrd="1" destOrd="0" presId="urn:microsoft.com/office/officeart/2005/8/layout/radial2"/>
    <dgm:cxn modelId="{9DE5E1C1-A66C-4364-96C6-578A13952433}" type="presParOf" srcId="{1127723D-6AB1-49F1-A1FC-072D63A61195}" destId="{761DB52B-FF23-47FE-AC72-CE1AF0D89B95}" srcOrd="3" destOrd="0" presId="urn:microsoft.com/office/officeart/2005/8/layout/radial2"/>
    <dgm:cxn modelId="{F1CEEEEF-313A-45AB-9577-0F3C28B21343}" type="presParOf" srcId="{1127723D-6AB1-49F1-A1FC-072D63A61195}" destId="{0DAEC6D1-31A4-4156-BE63-54B2561F4969}" srcOrd="4" destOrd="0" presId="urn:microsoft.com/office/officeart/2005/8/layout/radial2"/>
    <dgm:cxn modelId="{6EDFFFFB-24D8-4AD8-B5F8-3FA1E500742D}" type="presParOf" srcId="{0DAEC6D1-31A4-4156-BE63-54B2561F4969}" destId="{C943F2AD-7910-44A2-B712-A80AF013225F}" srcOrd="0" destOrd="0" presId="urn:microsoft.com/office/officeart/2005/8/layout/radial2"/>
    <dgm:cxn modelId="{D2B3571E-C74F-4880-A7B2-23544469844B}" type="presParOf" srcId="{0DAEC6D1-31A4-4156-BE63-54B2561F4969}" destId="{D4B55FFD-40BB-41A9-A952-AD073974F83E}" srcOrd="1" destOrd="0" presId="urn:microsoft.com/office/officeart/2005/8/layout/radial2"/>
    <dgm:cxn modelId="{2D6BD5F7-9DF5-4CB0-BF73-349CA27016F2}" type="presParOf" srcId="{1127723D-6AB1-49F1-A1FC-072D63A61195}" destId="{70A3A548-20D8-4A54-A6A7-D5D0BA46D437}" srcOrd="5" destOrd="0" presId="urn:microsoft.com/office/officeart/2005/8/layout/radial2"/>
    <dgm:cxn modelId="{E90AE9EC-AA44-45B5-A20D-3531F23B6F7E}" type="presParOf" srcId="{1127723D-6AB1-49F1-A1FC-072D63A61195}" destId="{71C51B9C-E321-4ABB-8034-DD75EB990427}" srcOrd="6" destOrd="0" presId="urn:microsoft.com/office/officeart/2005/8/layout/radial2"/>
    <dgm:cxn modelId="{65CDACDF-F517-4F9D-A2FB-BB8986384905}" type="presParOf" srcId="{71C51B9C-E321-4ABB-8034-DD75EB990427}" destId="{AF2BEA2A-9E6A-46E8-81BE-2C9478EE7C69}" srcOrd="0" destOrd="0" presId="urn:microsoft.com/office/officeart/2005/8/layout/radial2"/>
    <dgm:cxn modelId="{5B8DA4F3-87E6-4152-8282-87BA8BF93848}" type="presParOf" srcId="{71C51B9C-E321-4ABB-8034-DD75EB990427}" destId="{A58D6AD6-0CDA-4926-B8F5-0FFE668CFC5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55CE4-91AD-4DAB-9C8B-CA57F662D6D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ADDAE2A-338D-420F-8542-E163AE963A48}">
      <dgm:prSet phldrT="[Texto]"/>
      <dgm:spPr/>
      <dgm:t>
        <a:bodyPr/>
        <a:lstStyle/>
        <a:p>
          <a:r>
            <a:rPr lang="es-ES" dirty="0" smtClean="0"/>
            <a:t>Primer lunes de cada mes esta dupla hará una revisión de las </a:t>
          </a:r>
          <a:r>
            <a:rPr lang="es-ES" dirty="0" smtClean="0"/>
            <a:t>instalaciones,  </a:t>
          </a:r>
          <a:r>
            <a:rPr lang="es-ES" dirty="0" smtClean="0"/>
            <a:t>identificando condiciones </a:t>
          </a:r>
          <a:r>
            <a:rPr lang="es-ES" dirty="0" smtClean="0"/>
            <a:t>inseguras.</a:t>
          </a:r>
          <a:endParaRPr lang="es-CL" dirty="0"/>
        </a:p>
      </dgm:t>
    </dgm:pt>
    <dgm:pt modelId="{B99D5605-9940-48FC-93BF-946621343D6D}" type="parTrans" cxnId="{2FA8D0B5-4C8B-4532-9285-8FE9E249EEFE}">
      <dgm:prSet/>
      <dgm:spPr/>
      <dgm:t>
        <a:bodyPr/>
        <a:lstStyle/>
        <a:p>
          <a:endParaRPr lang="es-CL"/>
        </a:p>
      </dgm:t>
    </dgm:pt>
    <dgm:pt modelId="{4E23C39D-D276-434A-8105-E1CE3935A0D9}" type="sibTrans" cxnId="{2FA8D0B5-4C8B-4532-9285-8FE9E249EEFE}">
      <dgm:prSet/>
      <dgm:spPr/>
      <dgm:t>
        <a:bodyPr/>
        <a:lstStyle/>
        <a:p>
          <a:endParaRPr lang="es-CL"/>
        </a:p>
      </dgm:t>
    </dgm:pt>
    <dgm:pt modelId="{0BE7387F-D9EA-4479-9061-61A3C39E9E30}">
      <dgm:prSet phldrT="[Texto]"/>
      <dgm:spPr/>
      <dgm:t>
        <a:bodyPr/>
        <a:lstStyle/>
        <a:p>
          <a:r>
            <a:rPr lang="es-ES" dirty="0" smtClean="0"/>
            <a:t>El documento con el detalle será revisado en la reunión del comité el cual en consenso decidirá como regularizaran estas situaciones durante el mes en </a:t>
          </a:r>
          <a:r>
            <a:rPr lang="es-ES" dirty="0" smtClean="0"/>
            <a:t>curso. </a:t>
          </a:r>
          <a:r>
            <a:rPr lang="es-ES" dirty="0" smtClean="0"/>
            <a:t/>
          </a:r>
          <a:br>
            <a:rPr lang="es-ES" dirty="0" smtClean="0"/>
          </a:br>
          <a:endParaRPr lang="es-CL" dirty="0"/>
        </a:p>
      </dgm:t>
    </dgm:pt>
    <dgm:pt modelId="{10743A46-B435-4999-9DAE-6553490FF27A}" type="parTrans" cxnId="{FEB315AD-D5EB-4E51-8D84-6AA61F197152}">
      <dgm:prSet/>
      <dgm:spPr/>
      <dgm:t>
        <a:bodyPr/>
        <a:lstStyle/>
        <a:p>
          <a:endParaRPr lang="es-CL"/>
        </a:p>
      </dgm:t>
    </dgm:pt>
    <dgm:pt modelId="{3725E946-86AF-463A-8F4F-08998FD77718}" type="sibTrans" cxnId="{FEB315AD-D5EB-4E51-8D84-6AA61F197152}">
      <dgm:prSet/>
      <dgm:spPr/>
      <dgm:t>
        <a:bodyPr/>
        <a:lstStyle/>
        <a:p>
          <a:endParaRPr lang="es-CL"/>
        </a:p>
      </dgm:t>
    </dgm:pt>
    <dgm:pt modelId="{5A077839-0ED6-497F-A8E6-1B0690FFA02C}">
      <dgm:prSet phldrT="[Texto]"/>
      <dgm:spPr/>
      <dgm:t>
        <a:bodyPr/>
        <a:lstStyle/>
        <a:p>
          <a:r>
            <a:rPr lang="es-ES" dirty="0" smtClean="0"/>
            <a:t>Monitorear el cumplimiento de las decisiones, para lo cual a fin de mes elaborará un informe con las gestiones </a:t>
          </a:r>
          <a:r>
            <a:rPr lang="es-ES" dirty="0" smtClean="0"/>
            <a:t>realizadas.</a:t>
          </a:r>
          <a:endParaRPr lang="es-CL" dirty="0"/>
        </a:p>
      </dgm:t>
    </dgm:pt>
    <dgm:pt modelId="{489FC12E-1C3D-42B4-A155-995ECEB1B0A8}" type="parTrans" cxnId="{14CFB13E-607B-48E0-A517-94642C312934}">
      <dgm:prSet/>
      <dgm:spPr/>
      <dgm:t>
        <a:bodyPr/>
        <a:lstStyle/>
        <a:p>
          <a:endParaRPr lang="es-CL"/>
        </a:p>
      </dgm:t>
    </dgm:pt>
    <dgm:pt modelId="{24EC739F-60DD-46B6-AB72-94050518BC22}" type="sibTrans" cxnId="{14CFB13E-607B-48E0-A517-94642C312934}">
      <dgm:prSet/>
      <dgm:spPr/>
      <dgm:t>
        <a:bodyPr/>
        <a:lstStyle/>
        <a:p>
          <a:endParaRPr lang="es-CL"/>
        </a:p>
      </dgm:t>
    </dgm:pt>
    <dgm:pt modelId="{251C01CF-C1AD-4A43-A6D6-DAB4F6B9E437}" type="pres">
      <dgm:prSet presAssocID="{EAF55CE4-91AD-4DAB-9C8B-CA57F662D6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80CE190-659C-4645-8971-EE6C1BAAC9CE}" type="pres">
      <dgm:prSet presAssocID="{9ADDAE2A-338D-420F-8542-E163AE963A48}" presName="composite" presStyleCnt="0"/>
      <dgm:spPr/>
    </dgm:pt>
    <dgm:pt modelId="{1A03537A-6E1C-408C-AA83-D7C0D595AF41}" type="pres">
      <dgm:prSet presAssocID="{9ADDAE2A-338D-420F-8542-E163AE963A48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87AD64-1EA0-4791-9427-2E77A7B41664}" type="pres">
      <dgm:prSet presAssocID="{9ADDAE2A-338D-420F-8542-E163AE963A4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E991583-6B98-4E9F-886C-39E71C793EBC}" type="pres">
      <dgm:prSet presAssocID="{4E23C39D-D276-434A-8105-E1CE3935A0D9}" presName="spacing" presStyleCnt="0"/>
      <dgm:spPr/>
    </dgm:pt>
    <dgm:pt modelId="{6D3B1634-07D8-4F81-96D5-69B5617EAB96}" type="pres">
      <dgm:prSet presAssocID="{0BE7387F-D9EA-4479-9061-61A3C39E9E30}" presName="composite" presStyleCnt="0"/>
      <dgm:spPr/>
    </dgm:pt>
    <dgm:pt modelId="{2BA8986B-707B-43AC-94AC-704D0F500727}" type="pres">
      <dgm:prSet presAssocID="{0BE7387F-D9EA-4479-9061-61A3C39E9E30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F338CB2-FA77-4E1B-93BA-1579180B03BD}" type="pres">
      <dgm:prSet presAssocID="{0BE7387F-D9EA-4479-9061-61A3C39E9E3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0F4EB9-20DC-497C-843B-3DE16FA7CC47}" type="pres">
      <dgm:prSet presAssocID="{3725E946-86AF-463A-8F4F-08998FD77718}" presName="spacing" presStyleCnt="0"/>
      <dgm:spPr/>
    </dgm:pt>
    <dgm:pt modelId="{47C71E13-7E18-4F58-96E1-1A7333E3984B}" type="pres">
      <dgm:prSet presAssocID="{5A077839-0ED6-497F-A8E6-1B0690FFA02C}" presName="composite" presStyleCnt="0"/>
      <dgm:spPr/>
    </dgm:pt>
    <dgm:pt modelId="{A54ED3A7-BD08-4B9C-A66F-A58D85D9573A}" type="pres">
      <dgm:prSet presAssocID="{5A077839-0ED6-497F-A8E6-1B0690FFA02C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DA0D72C-9CD6-4A4E-962C-6C4569EE26A3}" type="pres">
      <dgm:prSet presAssocID="{5A077839-0ED6-497F-A8E6-1B0690FFA02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8E67A36-F63C-43C9-A6B4-D353E4CB69E2}" type="presOf" srcId="{5A077839-0ED6-497F-A8E6-1B0690FFA02C}" destId="{2DA0D72C-9CD6-4A4E-962C-6C4569EE26A3}" srcOrd="0" destOrd="0" presId="urn:microsoft.com/office/officeart/2005/8/layout/vList3"/>
    <dgm:cxn modelId="{24C26034-A22D-4741-9C21-50CDC7A4B7BF}" type="presOf" srcId="{0BE7387F-D9EA-4479-9061-61A3C39E9E30}" destId="{8F338CB2-FA77-4E1B-93BA-1579180B03BD}" srcOrd="0" destOrd="0" presId="urn:microsoft.com/office/officeart/2005/8/layout/vList3"/>
    <dgm:cxn modelId="{CC64C52C-1F31-494A-89F6-16A75148F128}" type="presOf" srcId="{9ADDAE2A-338D-420F-8542-E163AE963A48}" destId="{5787AD64-1EA0-4791-9427-2E77A7B41664}" srcOrd="0" destOrd="0" presId="urn:microsoft.com/office/officeart/2005/8/layout/vList3"/>
    <dgm:cxn modelId="{2FA8D0B5-4C8B-4532-9285-8FE9E249EEFE}" srcId="{EAF55CE4-91AD-4DAB-9C8B-CA57F662D6DD}" destId="{9ADDAE2A-338D-420F-8542-E163AE963A48}" srcOrd="0" destOrd="0" parTransId="{B99D5605-9940-48FC-93BF-946621343D6D}" sibTransId="{4E23C39D-D276-434A-8105-E1CE3935A0D9}"/>
    <dgm:cxn modelId="{FEB315AD-D5EB-4E51-8D84-6AA61F197152}" srcId="{EAF55CE4-91AD-4DAB-9C8B-CA57F662D6DD}" destId="{0BE7387F-D9EA-4479-9061-61A3C39E9E30}" srcOrd="1" destOrd="0" parTransId="{10743A46-B435-4999-9DAE-6553490FF27A}" sibTransId="{3725E946-86AF-463A-8F4F-08998FD77718}"/>
    <dgm:cxn modelId="{14CFB13E-607B-48E0-A517-94642C312934}" srcId="{EAF55CE4-91AD-4DAB-9C8B-CA57F662D6DD}" destId="{5A077839-0ED6-497F-A8E6-1B0690FFA02C}" srcOrd="2" destOrd="0" parTransId="{489FC12E-1C3D-42B4-A155-995ECEB1B0A8}" sibTransId="{24EC739F-60DD-46B6-AB72-94050518BC22}"/>
    <dgm:cxn modelId="{C50816AC-76DA-493C-B75A-3A1973165BC2}" type="presOf" srcId="{EAF55CE4-91AD-4DAB-9C8B-CA57F662D6DD}" destId="{251C01CF-C1AD-4A43-A6D6-DAB4F6B9E437}" srcOrd="0" destOrd="0" presId="urn:microsoft.com/office/officeart/2005/8/layout/vList3"/>
    <dgm:cxn modelId="{7DDB7861-1633-46A4-A795-4501C8073392}" type="presParOf" srcId="{251C01CF-C1AD-4A43-A6D6-DAB4F6B9E437}" destId="{280CE190-659C-4645-8971-EE6C1BAAC9CE}" srcOrd="0" destOrd="0" presId="urn:microsoft.com/office/officeart/2005/8/layout/vList3"/>
    <dgm:cxn modelId="{5A35FCDA-196D-4F2E-B146-BC4F23C775EF}" type="presParOf" srcId="{280CE190-659C-4645-8971-EE6C1BAAC9CE}" destId="{1A03537A-6E1C-408C-AA83-D7C0D595AF41}" srcOrd="0" destOrd="0" presId="urn:microsoft.com/office/officeart/2005/8/layout/vList3"/>
    <dgm:cxn modelId="{B2BF6A08-FBC2-4494-97DA-AC94FE581318}" type="presParOf" srcId="{280CE190-659C-4645-8971-EE6C1BAAC9CE}" destId="{5787AD64-1EA0-4791-9427-2E77A7B41664}" srcOrd="1" destOrd="0" presId="urn:microsoft.com/office/officeart/2005/8/layout/vList3"/>
    <dgm:cxn modelId="{DCF1EC81-1D0C-4F45-8645-33D612B9334D}" type="presParOf" srcId="{251C01CF-C1AD-4A43-A6D6-DAB4F6B9E437}" destId="{8E991583-6B98-4E9F-886C-39E71C793EBC}" srcOrd="1" destOrd="0" presId="urn:microsoft.com/office/officeart/2005/8/layout/vList3"/>
    <dgm:cxn modelId="{5A1C16DE-E550-40AB-A6DA-B1A72CEF0499}" type="presParOf" srcId="{251C01CF-C1AD-4A43-A6D6-DAB4F6B9E437}" destId="{6D3B1634-07D8-4F81-96D5-69B5617EAB96}" srcOrd="2" destOrd="0" presId="urn:microsoft.com/office/officeart/2005/8/layout/vList3"/>
    <dgm:cxn modelId="{4C7C3D41-1C53-43F0-957A-E507064746C0}" type="presParOf" srcId="{6D3B1634-07D8-4F81-96D5-69B5617EAB96}" destId="{2BA8986B-707B-43AC-94AC-704D0F500727}" srcOrd="0" destOrd="0" presId="urn:microsoft.com/office/officeart/2005/8/layout/vList3"/>
    <dgm:cxn modelId="{670F0B6A-E1FC-46D8-BFDE-61C0ECA1EED7}" type="presParOf" srcId="{6D3B1634-07D8-4F81-96D5-69B5617EAB96}" destId="{8F338CB2-FA77-4E1B-93BA-1579180B03BD}" srcOrd="1" destOrd="0" presId="urn:microsoft.com/office/officeart/2005/8/layout/vList3"/>
    <dgm:cxn modelId="{B5866278-5C42-45B1-98F5-8F64F127AB03}" type="presParOf" srcId="{251C01CF-C1AD-4A43-A6D6-DAB4F6B9E437}" destId="{6C0F4EB9-20DC-497C-843B-3DE16FA7CC47}" srcOrd="3" destOrd="0" presId="urn:microsoft.com/office/officeart/2005/8/layout/vList3"/>
    <dgm:cxn modelId="{A6C6FA33-12E2-4C7B-9EE1-B0D53765B840}" type="presParOf" srcId="{251C01CF-C1AD-4A43-A6D6-DAB4F6B9E437}" destId="{47C71E13-7E18-4F58-96E1-1A7333E3984B}" srcOrd="4" destOrd="0" presId="urn:microsoft.com/office/officeart/2005/8/layout/vList3"/>
    <dgm:cxn modelId="{A5C3B39F-8853-488E-B49F-FF4185793265}" type="presParOf" srcId="{47C71E13-7E18-4F58-96E1-1A7333E3984B}" destId="{A54ED3A7-BD08-4B9C-A66F-A58D85D9573A}" srcOrd="0" destOrd="0" presId="urn:microsoft.com/office/officeart/2005/8/layout/vList3"/>
    <dgm:cxn modelId="{57AE86A6-F097-49C0-A03E-3AD9788B0497}" type="presParOf" srcId="{47C71E13-7E18-4F58-96E1-1A7333E3984B}" destId="{2DA0D72C-9CD6-4A4E-962C-6C4569EE26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F55CE4-91AD-4DAB-9C8B-CA57F662D6D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ADDAE2A-338D-420F-8542-E163AE963A48}">
      <dgm:prSet phldrT="[Texto]"/>
      <dgm:spPr/>
      <dgm:t>
        <a:bodyPr/>
        <a:lstStyle/>
        <a:p>
          <a:r>
            <a:rPr lang="es-ES" dirty="0" smtClean="0"/>
            <a:t>Solicitar a la empresa el detalle de los accidentes laborales en el año, con los cuales organizará planes de emergencias, uno por mes (la jerarquía de estos será en base a los accidentes  ya </a:t>
          </a:r>
          <a:r>
            <a:rPr lang="es-ES" dirty="0" smtClean="0"/>
            <a:t>ocurridos.</a:t>
          </a:r>
          <a:endParaRPr lang="es-CL" dirty="0"/>
        </a:p>
      </dgm:t>
    </dgm:pt>
    <dgm:pt modelId="{B99D5605-9940-48FC-93BF-946621343D6D}" type="parTrans" cxnId="{2FA8D0B5-4C8B-4532-9285-8FE9E249EEFE}">
      <dgm:prSet/>
      <dgm:spPr/>
      <dgm:t>
        <a:bodyPr/>
        <a:lstStyle/>
        <a:p>
          <a:endParaRPr lang="es-CL"/>
        </a:p>
      </dgm:t>
    </dgm:pt>
    <dgm:pt modelId="{4E23C39D-D276-434A-8105-E1CE3935A0D9}" type="sibTrans" cxnId="{2FA8D0B5-4C8B-4532-9285-8FE9E249EEFE}">
      <dgm:prSet/>
      <dgm:spPr/>
      <dgm:t>
        <a:bodyPr/>
        <a:lstStyle/>
        <a:p>
          <a:endParaRPr lang="es-CL"/>
        </a:p>
      </dgm:t>
    </dgm:pt>
    <dgm:pt modelId="{5A077839-0ED6-497F-A8E6-1B0690FFA02C}">
      <dgm:prSet phldrT="[Texto]"/>
      <dgm:spPr/>
      <dgm:t>
        <a:bodyPr/>
        <a:lstStyle/>
        <a:p>
          <a:r>
            <a:rPr lang="es-ES" dirty="0" smtClean="0"/>
            <a:t>Capacitarán a la brigada de emergencia entre el 20 y 25 de cada </a:t>
          </a:r>
          <a:r>
            <a:rPr lang="es-ES" dirty="0" smtClean="0"/>
            <a:t>mes.</a:t>
          </a:r>
          <a:endParaRPr lang="es-CL" dirty="0"/>
        </a:p>
      </dgm:t>
    </dgm:pt>
    <dgm:pt modelId="{489FC12E-1C3D-42B4-A155-995ECEB1B0A8}" type="parTrans" cxnId="{14CFB13E-607B-48E0-A517-94642C312934}">
      <dgm:prSet/>
      <dgm:spPr/>
      <dgm:t>
        <a:bodyPr/>
        <a:lstStyle/>
        <a:p>
          <a:endParaRPr lang="es-CL"/>
        </a:p>
      </dgm:t>
    </dgm:pt>
    <dgm:pt modelId="{24EC739F-60DD-46B6-AB72-94050518BC22}" type="sibTrans" cxnId="{14CFB13E-607B-48E0-A517-94642C312934}">
      <dgm:prSet/>
      <dgm:spPr/>
      <dgm:t>
        <a:bodyPr/>
        <a:lstStyle/>
        <a:p>
          <a:endParaRPr lang="es-CL"/>
        </a:p>
      </dgm:t>
    </dgm:pt>
    <dgm:pt modelId="{07AA7B63-F6A0-4144-B074-F8171E93AAF3}">
      <dgm:prSet/>
      <dgm:spPr/>
      <dgm:t>
        <a:bodyPr/>
        <a:lstStyle/>
        <a:p>
          <a:r>
            <a:rPr lang="es-ES" smtClean="0"/>
            <a:t>El primer lunes de cada mes revisarán los extintores y botiquín  en la empresa, en la reunión del comité deberán solicitar los implementos que falten.</a:t>
          </a:r>
          <a:endParaRPr lang="es-ES" dirty="0" smtClean="0"/>
        </a:p>
      </dgm:t>
    </dgm:pt>
    <dgm:pt modelId="{4209462B-93BF-456A-8923-4A3CDFC847FF}" type="parTrans" cxnId="{7479D596-3F7D-4315-956C-13E44D56C705}">
      <dgm:prSet/>
      <dgm:spPr/>
      <dgm:t>
        <a:bodyPr/>
        <a:lstStyle/>
        <a:p>
          <a:endParaRPr lang="es-CL"/>
        </a:p>
      </dgm:t>
    </dgm:pt>
    <dgm:pt modelId="{190E97BC-D574-4EA1-8BF0-844911B4E642}" type="sibTrans" cxnId="{7479D596-3F7D-4315-956C-13E44D56C705}">
      <dgm:prSet/>
      <dgm:spPr/>
      <dgm:t>
        <a:bodyPr/>
        <a:lstStyle/>
        <a:p>
          <a:endParaRPr lang="es-CL"/>
        </a:p>
      </dgm:t>
    </dgm:pt>
    <dgm:pt modelId="{251C01CF-C1AD-4A43-A6D6-DAB4F6B9E437}" type="pres">
      <dgm:prSet presAssocID="{EAF55CE4-91AD-4DAB-9C8B-CA57F662D6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80CE190-659C-4645-8971-EE6C1BAAC9CE}" type="pres">
      <dgm:prSet presAssocID="{9ADDAE2A-338D-420F-8542-E163AE963A48}" presName="composite" presStyleCnt="0"/>
      <dgm:spPr/>
    </dgm:pt>
    <dgm:pt modelId="{1A03537A-6E1C-408C-AA83-D7C0D595AF41}" type="pres">
      <dgm:prSet presAssocID="{9ADDAE2A-338D-420F-8542-E163AE963A48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87AD64-1EA0-4791-9427-2E77A7B41664}" type="pres">
      <dgm:prSet presAssocID="{9ADDAE2A-338D-420F-8542-E163AE963A4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E991583-6B98-4E9F-886C-39E71C793EBC}" type="pres">
      <dgm:prSet presAssocID="{4E23C39D-D276-434A-8105-E1CE3935A0D9}" presName="spacing" presStyleCnt="0"/>
      <dgm:spPr/>
    </dgm:pt>
    <dgm:pt modelId="{E0ED77DC-F6EF-4922-8F91-90010C80DC70}" type="pres">
      <dgm:prSet presAssocID="{07AA7B63-F6A0-4144-B074-F8171E93AAF3}" presName="composite" presStyleCnt="0"/>
      <dgm:spPr/>
    </dgm:pt>
    <dgm:pt modelId="{337F84FB-F394-4A90-8957-612A23425EAE}" type="pres">
      <dgm:prSet presAssocID="{07AA7B63-F6A0-4144-B074-F8171E93AAF3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01AE1FD-8767-4D1B-AA6C-2F32672C8C78}" type="pres">
      <dgm:prSet presAssocID="{07AA7B63-F6A0-4144-B074-F8171E93AAF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6E9DDC-6CCE-40C5-95C2-25A73746CA57}" type="pres">
      <dgm:prSet presAssocID="{190E97BC-D574-4EA1-8BF0-844911B4E642}" presName="spacing" presStyleCnt="0"/>
      <dgm:spPr/>
    </dgm:pt>
    <dgm:pt modelId="{47C71E13-7E18-4F58-96E1-1A7333E3984B}" type="pres">
      <dgm:prSet presAssocID="{5A077839-0ED6-497F-A8E6-1B0690FFA02C}" presName="composite" presStyleCnt="0"/>
      <dgm:spPr/>
    </dgm:pt>
    <dgm:pt modelId="{A54ED3A7-BD08-4B9C-A66F-A58D85D9573A}" type="pres">
      <dgm:prSet presAssocID="{5A077839-0ED6-497F-A8E6-1B0690FFA02C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DA0D72C-9CD6-4A4E-962C-6C4569EE26A3}" type="pres">
      <dgm:prSet presAssocID="{5A077839-0ED6-497F-A8E6-1B0690FFA02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208AB1E-0EBD-4972-BC6C-8884075168E1}" type="presOf" srcId="{9ADDAE2A-338D-420F-8542-E163AE963A48}" destId="{5787AD64-1EA0-4791-9427-2E77A7B41664}" srcOrd="0" destOrd="0" presId="urn:microsoft.com/office/officeart/2005/8/layout/vList3"/>
    <dgm:cxn modelId="{7479D596-3F7D-4315-956C-13E44D56C705}" srcId="{EAF55CE4-91AD-4DAB-9C8B-CA57F662D6DD}" destId="{07AA7B63-F6A0-4144-B074-F8171E93AAF3}" srcOrd="1" destOrd="0" parTransId="{4209462B-93BF-456A-8923-4A3CDFC847FF}" sibTransId="{190E97BC-D574-4EA1-8BF0-844911B4E642}"/>
    <dgm:cxn modelId="{14C6B6DC-2F9F-4F38-84E3-A5B979D5D9BD}" type="presOf" srcId="{EAF55CE4-91AD-4DAB-9C8B-CA57F662D6DD}" destId="{251C01CF-C1AD-4A43-A6D6-DAB4F6B9E437}" srcOrd="0" destOrd="0" presId="urn:microsoft.com/office/officeart/2005/8/layout/vList3"/>
    <dgm:cxn modelId="{2FA8D0B5-4C8B-4532-9285-8FE9E249EEFE}" srcId="{EAF55CE4-91AD-4DAB-9C8B-CA57F662D6DD}" destId="{9ADDAE2A-338D-420F-8542-E163AE963A48}" srcOrd="0" destOrd="0" parTransId="{B99D5605-9940-48FC-93BF-946621343D6D}" sibTransId="{4E23C39D-D276-434A-8105-E1CE3935A0D9}"/>
    <dgm:cxn modelId="{14CFB13E-607B-48E0-A517-94642C312934}" srcId="{EAF55CE4-91AD-4DAB-9C8B-CA57F662D6DD}" destId="{5A077839-0ED6-497F-A8E6-1B0690FFA02C}" srcOrd="2" destOrd="0" parTransId="{489FC12E-1C3D-42B4-A155-995ECEB1B0A8}" sibTransId="{24EC739F-60DD-46B6-AB72-94050518BC22}"/>
    <dgm:cxn modelId="{1986BFAD-1DE3-4B67-83A2-B5A29CF25FE7}" type="presOf" srcId="{5A077839-0ED6-497F-A8E6-1B0690FFA02C}" destId="{2DA0D72C-9CD6-4A4E-962C-6C4569EE26A3}" srcOrd="0" destOrd="0" presId="urn:microsoft.com/office/officeart/2005/8/layout/vList3"/>
    <dgm:cxn modelId="{D02CF3D2-5CB5-4399-8082-CE94F38CA1B2}" type="presOf" srcId="{07AA7B63-F6A0-4144-B074-F8171E93AAF3}" destId="{501AE1FD-8767-4D1B-AA6C-2F32672C8C78}" srcOrd="0" destOrd="0" presId="urn:microsoft.com/office/officeart/2005/8/layout/vList3"/>
    <dgm:cxn modelId="{E2C168DC-0CDD-44F0-9541-0BD232E075B7}" type="presParOf" srcId="{251C01CF-C1AD-4A43-A6D6-DAB4F6B9E437}" destId="{280CE190-659C-4645-8971-EE6C1BAAC9CE}" srcOrd="0" destOrd="0" presId="urn:microsoft.com/office/officeart/2005/8/layout/vList3"/>
    <dgm:cxn modelId="{8871CDAE-7B44-49D2-B442-1761C0C6E145}" type="presParOf" srcId="{280CE190-659C-4645-8971-EE6C1BAAC9CE}" destId="{1A03537A-6E1C-408C-AA83-D7C0D595AF41}" srcOrd="0" destOrd="0" presId="urn:microsoft.com/office/officeart/2005/8/layout/vList3"/>
    <dgm:cxn modelId="{E9556DB5-B809-4178-A824-6255FF154CBF}" type="presParOf" srcId="{280CE190-659C-4645-8971-EE6C1BAAC9CE}" destId="{5787AD64-1EA0-4791-9427-2E77A7B41664}" srcOrd="1" destOrd="0" presId="urn:microsoft.com/office/officeart/2005/8/layout/vList3"/>
    <dgm:cxn modelId="{A585267D-2BEF-4660-863C-D769E568C26F}" type="presParOf" srcId="{251C01CF-C1AD-4A43-A6D6-DAB4F6B9E437}" destId="{8E991583-6B98-4E9F-886C-39E71C793EBC}" srcOrd="1" destOrd="0" presId="urn:microsoft.com/office/officeart/2005/8/layout/vList3"/>
    <dgm:cxn modelId="{C3AAEB44-385A-4C8D-9EC8-FBCE74D3628C}" type="presParOf" srcId="{251C01CF-C1AD-4A43-A6D6-DAB4F6B9E437}" destId="{E0ED77DC-F6EF-4922-8F91-90010C80DC70}" srcOrd="2" destOrd="0" presId="urn:microsoft.com/office/officeart/2005/8/layout/vList3"/>
    <dgm:cxn modelId="{D122846C-0E6D-4BF6-BAE6-FF111DF7DCB2}" type="presParOf" srcId="{E0ED77DC-F6EF-4922-8F91-90010C80DC70}" destId="{337F84FB-F394-4A90-8957-612A23425EAE}" srcOrd="0" destOrd="0" presId="urn:microsoft.com/office/officeart/2005/8/layout/vList3"/>
    <dgm:cxn modelId="{D1FF69CF-FD31-475C-B8AC-6CF87E48648F}" type="presParOf" srcId="{E0ED77DC-F6EF-4922-8F91-90010C80DC70}" destId="{501AE1FD-8767-4D1B-AA6C-2F32672C8C78}" srcOrd="1" destOrd="0" presId="urn:microsoft.com/office/officeart/2005/8/layout/vList3"/>
    <dgm:cxn modelId="{67CF4F6D-697A-4033-8C07-3581A14F9DB3}" type="presParOf" srcId="{251C01CF-C1AD-4A43-A6D6-DAB4F6B9E437}" destId="{706E9DDC-6CCE-40C5-95C2-25A73746CA57}" srcOrd="3" destOrd="0" presId="urn:microsoft.com/office/officeart/2005/8/layout/vList3"/>
    <dgm:cxn modelId="{AEE87179-0364-4EFA-8158-4B6D1BD6AC90}" type="presParOf" srcId="{251C01CF-C1AD-4A43-A6D6-DAB4F6B9E437}" destId="{47C71E13-7E18-4F58-96E1-1A7333E3984B}" srcOrd="4" destOrd="0" presId="urn:microsoft.com/office/officeart/2005/8/layout/vList3"/>
    <dgm:cxn modelId="{D7CFD5D5-7D61-43E4-A51D-9C5478B69FAE}" type="presParOf" srcId="{47C71E13-7E18-4F58-96E1-1A7333E3984B}" destId="{A54ED3A7-BD08-4B9C-A66F-A58D85D9573A}" srcOrd="0" destOrd="0" presId="urn:microsoft.com/office/officeart/2005/8/layout/vList3"/>
    <dgm:cxn modelId="{835DF6BE-0C01-41D1-855D-7F0A82C1E28D}" type="presParOf" srcId="{47C71E13-7E18-4F58-96E1-1A7333E3984B}" destId="{2DA0D72C-9CD6-4A4E-962C-6C4569EE26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F55CE4-91AD-4DAB-9C8B-CA57F662D6D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ADDAE2A-338D-420F-8542-E163AE963A48}">
      <dgm:prSet phldrT="[Texto]"/>
      <dgm:spPr/>
      <dgm:t>
        <a:bodyPr/>
        <a:lstStyle/>
        <a:p>
          <a:r>
            <a:rPr lang="es-ES" dirty="0" smtClean="0"/>
            <a:t>Organizará una capacitación mensual, el tema será definido en la reunión mensual y se realizará  a fin de mes (pueden participar a los miembros del comité, a  la brigada de emergencia y a los supervisores, dependiendo del caso)</a:t>
          </a:r>
          <a:endParaRPr lang="es-CL" dirty="0"/>
        </a:p>
      </dgm:t>
    </dgm:pt>
    <dgm:pt modelId="{B99D5605-9940-48FC-93BF-946621343D6D}" type="parTrans" cxnId="{2FA8D0B5-4C8B-4532-9285-8FE9E249EEFE}">
      <dgm:prSet/>
      <dgm:spPr/>
      <dgm:t>
        <a:bodyPr/>
        <a:lstStyle/>
        <a:p>
          <a:endParaRPr lang="es-CL"/>
        </a:p>
      </dgm:t>
    </dgm:pt>
    <dgm:pt modelId="{4E23C39D-D276-434A-8105-E1CE3935A0D9}" type="sibTrans" cxnId="{2FA8D0B5-4C8B-4532-9285-8FE9E249EEFE}">
      <dgm:prSet/>
      <dgm:spPr/>
      <dgm:t>
        <a:bodyPr/>
        <a:lstStyle/>
        <a:p>
          <a:endParaRPr lang="es-CL"/>
        </a:p>
      </dgm:t>
    </dgm:pt>
    <dgm:pt modelId="{0BE7387F-D9EA-4479-9061-61A3C39E9E30}">
      <dgm:prSet phldrT="[Texto]"/>
      <dgm:spPr/>
      <dgm:t>
        <a:bodyPr/>
        <a:lstStyle/>
        <a:p>
          <a:r>
            <a:rPr lang="es-ES" dirty="0" smtClean="0"/>
            <a:t>Entregará folletos a los trabajadores  en relación a los temas </a:t>
          </a:r>
          <a:r>
            <a:rPr lang="es-ES" smtClean="0"/>
            <a:t>capacitados</a:t>
          </a:r>
          <a:r>
            <a:rPr lang="es-ES" smtClean="0"/>
            <a:t>.</a:t>
          </a:r>
          <a:endParaRPr lang="es-CL" dirty="0"/>
        </a:p>
      </dgm:t>
    </dgm:pt>
    <dgm:pt modelId="{10743A46-B435-4999-9DAE-6553490FF27A}" type="parTrans" cxnId="{FEB315AD-D5EB-4E51-8D84-6AA61F197152}">
      <dgm:prSet/>
      <dgm:spPr/>
      <dgm:t>
        <a:bodyPr/>
        <a:lstStyle/>
        <a:p>
          <a:endParaRPr lang="es-CL"/>
        </a:p>
      </dgm:t>
    </dgm:pt>
    <dgm:pt modelId="{3725E946-86AF-463A-8F4F-08998FD77718}" type="sibTrans" cxnId="{FEB315AD-D5EB-4E51-8D84-6AA61F197152}">
      <dgm:prSet/>
      <dgm:spPr/>
      <dgm:t>
        <a:bodyPr/>
        <a:lstStyle/>
        <a:p>
          <a:endParaRPr lang="es-CL"/>
        </a:p>
      </dgm:t>
    </dgm:pt>
    <dgm:pt modelId="{5A077839-0ED6-497F-A8E6-1B0690FFA02C}">
      <dgm:prSet phldrT="[Texto]"/>
      <dgm:spPr/>
      <dgm:t>
        <a:bodyPr/>
        <a:lstStyle/>
        <a:p>
          <a:r>
            <a:rPr lang="es-ES" dirty="0" smtClean="0"/>
            <a:t>Será responsable del diario mural del CPHS que DEBE entregar la </a:t>
          </a:r>
          <a:r>
            <a:rPr lang="es-ES" dirty="0" smtClean="0"/>
            <a:t>empresa.</a:t>
          </a:r>
          <a:endParaRPr lang="es-CL" dirty="0"/>
        </a:p>
      </dgm:t>
    </dgm:pt>
    <dgm:pt modelId="{489FC12E-1C3D-42B4-A155-995ECEB1B0A8}" type="parTrans" cxnId="{14CFB13E-607B-48E0-A517-94642C312934}">
      <dgm:prSet/>
      <dgm:spPr/>
      <dgm:t>
        <a:bodyPr/>
        <a:lstStyle/>
        <a:p>
          <a:endParaRPr lang="es-CL"/>
        </a:p>
      </dgm:t>
    </dgm:pt>
    <dgm:pt modelId="{24EC739F-60DD-46B6-AB72-94050518BC22}" type="sibTrans" cxnId="{14CFB13E-607B-48E0-A517-94642C312934}">
      <dgm:prSet/>
      <dgm:spPr/>
      <dgm:t>
        <a:bodyPr/>
        <a:lstStyle/>
        <a:p>
          <a:endParaRPr lang="es-CL"/>
        </a:p>
      </dgm:t>
    </dgm:pt>
    <dgm:pt modelId="{251C01CF-C1AD-4A43-A6D6-DAB4F6B9E437}" type="pres">
      <dgm:prSet presAssocID="{EAF55CE4-91AD-4DAB-9C8B-CA57F662D6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80CE190-659C-4645-8971-EE6C1BAAC9CE}" type="pres">
      <dgm:prSet presAssocID="{9ADDAE2A-338D-420F-8542-E163AE963A48}" presName="composite" presStyleCnt="0"/>
      <dgm:spPr/>
    </dgm:pt>
    <dgm:pt modelId="{1A03537A-6E1C-408C-AA83-D7C0D595AF41}" type="pres">
      <dgm:prSet presAssocID="{9ADDAE2A-338D-420F-8542-E163AE963A48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87AD64-1EA0-4791-9427-2E77A7B41664}" type="pres">
      <dgm:prSet presAssocID="{9ADDAE2A-338D-420F-8542-E163AE963A4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E991583-6B98-4E9F-886C-39E71C793EBC}" type="pres">
      <dgm:prSet presAssocID="{4E23C39D-D276-434A-8105-E1CE3935A0D9}" presName="spacing" presStyleCnt="0"/>
      <dgm:spPr/>
    </dgm:pt>
    <dgm:pt modelId="{6D3B1634-07D8-4F81-96D5-69B5617EAB96}" type="pres">
      <dgm:prSet presAssocID="{0BE7387F-D9EA-4479-9061-61A3C39E9E30}" presName="composite" presStyleCnt="0"/>
      <dgm:spPr/>
    </dgm:pt>
    <dgm:pt modelId="{2BA8986B-707B-43AC-94AC-704D0F500727}" type="pres">
      <dgm:prSet presAssocID="{0BE7387F-D9EA-4479-9061-61A3C39E9E30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F338CB2-FA77-4E1B-93BA-1579180B03BD}" type="pres">
      <dgm:prSet presAssocID="{0BE7387F-D9EA-4479-9061-61A3C39E9E3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0F4EB9-20DC-497C-843B-3DE16FA7CC47}" type="pres">
      <dgm:prSet presAssocID="{3725E946-86AF-463A-8F4F-08998FD77718}" presName="spacing" presStyleCnt="0"/>
      <dgm:spPr/>
    </dgm:pt>
    <dgm:pt modelId="{47C71E13-7E18-4F58-96E1-1A7333E3984B}" type="pres">
      <dgm:prSet presAssocID="{5A077839-0ED6-497F-A8E6-1B0690FFA02C}" presName="composite" presStyleCnt="0"/>
      <dgm:spPr/>
    </dgm:pt>
    <dgm:pt modelId="{A54ED3A7-BD08-4B9C-A66F-A58D85D9573A}" type="pres">
      <dgm:prSet presAssocID="{5A077839-0ED6-497F-A8E6-1B0690FFA02C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DA0D72C-9CD6-4A4E-962C-6C4569EE26A3}" type="pres">
      <dgm:prSet presAssocID="{5A077839-0ED6-497F-A8E6-1B0690FFA02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67395B7-D232-45BE-BBF8-A36114CC2088}" type="presOf" srcId="{5A077839-0ED6-497F-A8E6-1B0690FFA02C}" destId="{2DA0D72C-9CD6-4A4E-962C-6C4569EE26A3}" srcOrd="0" destOrd="0" presId="urn:microsoft.com/office/officeart/2005/8/layout/vList3"/>
    <dgm:cxn modelId="{2FA8D0B5-4C8B-4532-9285-8FE9E249EEFE}" srcId="{EAF55CE4-91AD-4DAB-9C8B-CA57F662D6DD}" destId="{9ADDAE2A-338D-420F-8542-E163AE963A48}" srcOrd="0" destOrd="0" parTransId="{B99D5605-9940-48FC-93BF-946621343D6D}" sibTransId="{4E23C39D-D276-434A-8105-E1CE3935A0D9}"/>
    <dgm:cxn modelId="{FEB315AD-D5EB-4E51-8D84-6AA61F197152}" srcId="{EAF55CE4-91AD-4DAB-9C8B-CA57F662D6DD}" destId="{0BE7387F-D9EA-4479-9061-61A3C39E9E30}" srcOrd="1" destOrd="0" parTransId="{10743A46-B435-4999-9DAE-6553490FF27A}" sibTransId="{3725E946-86AF-463A-8F4F-08998FD77718}"/>
    <dgm:cxn modelId="{F1F0CC6F-FCA2-46F1-A8FE-D834DD88E6E5}" type="presOf" srcId="{EAF55CE4-91AD-4DAB-9C8B-CA57F662D6DD}" destId="{251C01CF-C1AD-4A43-A6D6-DAB4F6B9E437}" srcOrd="0" destOrd="0" presId="urn:microsoft.com/office/officeart/2005/8/layout/vList3"/>
    <dgm:cxn modelId="{14CFB13E-607B-48E0-A517-94642C312934}" srcId="{EAF55CE4-91AD-4DAB-9C8B-CA57F662D6DD}" destId="{5A077839-0ED6-497F-A8E6-1B0690FFA02C}" srcOrd="2" destOrd="0" parTransId="{489FC12E-1C3D-42B4-A155-995ECEB1B0A8}" sibTransId="{24EC739F-60DD-46B6-AB72-94050518BC22}"/>
    <dgm:cxn modelId="{48DE6305-5060-4E14-B142-A569E011E56F}" type="presOf" srcId="{9ADDAE2A-338D-420F-8542-E163AE963A48}" destId="{5787AD64-1EA0-4791-9427-2E77A7B41664}" srcOrd="0" destOrd="0" presId="urn:microsoft.com/office/officeart/2005/8/layout/vList3"/>
    <dgm:cxn modelId="{9107902B-BE32-4EBF-99FB-EC3D7D7E932F}" type="presOf" srcId="{0BE7387F-D9EA-4479-9061-61A3C39E9E30}" destId="{8F338CB2-FA77-4E1B-93BA-1579180B03BD}" srcOrd="0" destOrd="0" presId="urn:microsoft.com/office/officeart/2005/8/layout/vList3"/>
    <dgm:cxn modelId="{E402126E-9DA7-4460-B68C-AD760055E57E}" type="presParOf" srcId="{251C01CF-C1AD-4A43-A6D6-DAB4F6B9E437}" destId="{280CE190-659C-4645-8971-EE6C1BAAC9CE}" srcOrd="0" destOrd="0" presId="urn:microsoft.com/office/officeart/2005/8/layout/vList3"/>
    <dgm:cxn modelId="{E2410B50-2E71-4DBA-BEF2-DC3C3E085FB0}" type="presParOf" srcId="{280CE190-659C-4645-8971-EE6C1BAAC9CE}" destId="{1A03537A-6E1C-408C-AA83-D7C0D595AF41}" srcOrd="0" destOrd="0" presId="urn:microsoft.com/office/officeart/2005/8/layout/vList3"/>
    <dgm:cxn modelId="{F6703E71-8E92-4641-B3D2-BB2194A0D66D}" type="presParOf" srcId="{280CE190-659C-4645-8971-EE6C1BAAC9CE}" destId="{5787AD64-1EA0-4791-9427-2E77A7B41664}" srcOrd="1" destOrd="0" presId="urn:microsoft.com/office/officeart/2005/8/layout/vList3"/>
    <dgm:cxn modelId="{44511E58-CB2E-45B7-8EAC-1FD41007FED4}" type="presParOf" srcId="{251C01CF-C1AD-4A43-A6D6-DAB4F6B9E437}" destId="{8E991583-6B98-4E9F-886C-39E71C793EBC}" srcOrd="1" destOrd="0" presId="urn:microsoft.com/office/officeart/2005/8/layout/vList3"/>
    <dgm:cxn modelId="{0A2BD6D0-BC11-41F8-8B3F-18D291BB00FB}" type="presParOf" srcId="{251C01CF-C1AD-4A43-A6D6-DAB4F6B9E437}" destId="{6D3B1634-07D8-4F81-96D5-69B5617EAB96}" srcOrd="2" destOrd="0" presId="urn:microsoft.com/office/officeart/2005/8/layout/vList3"/>
    <dgm:cxn modelId="{E6BFE28C-F877-4A4F-ADB1-1F87766A994F}" type="presParOf" srcId="{6D3B1634-07D8-4F81-96D5-69B5617EAB96}" destId="{2BA8986B-707B-43AC-94AC-704D0F500727}" srcOrd="0" destOrd="0" presId="urn:microsoft.com/office/officeart/2005/8/layout/vList3"/>
    <dgm:cxn modelId="{DD9969DE-5A5F-4311-81CA-824B079A7442}" type="presParOf" srcId="{6D3B1634-07D8-4F81-96D5-69B5617EAB96}" destId="{8F338CB2-FA77-4E1B-93BA-1579180B03BD}" srcOrd="1" destOrd="0" presId="urn:microsoft.com/office/officeart/2005/8/layout/vList3"/>
    <dgm:cxn modelId="{4EB16D42-BBAB-418A-8AA8-0B24D33245E9}" type="presParOf" srcId="{251C01CF-C1AD-4A43-A6D6-DAB4F6B9E437}" destId="{6C0F4EB9-20DC-497C-843B-3DE16FA7CC47}" srcOrd="3" destOrd="0" presId="urn:microsoft.com/office/officeart/2005/8/layout/vList3"/>
    <dgm:cxn modelId="{AE39C40A-EBC9-4C42-95A5-FB8F433BBCA5}" type="presParOf" srcId="{251C01CF-C1AD-4A43-A6D6-DAB4F6B9E437}" destId="{47C71E13-7E18-4F58-96E1-1A7333E3984B}" srcOrd="4" destOrd="0" presId="urn:microsoft.com/office/officeart/2005/8/layout/vList3"/>
    <dgm:cxn modelId="{C9972B02-2216-489D-929F-29FF43488F7A}" type="presParOf" srcId="{47C71E13-7E18-4F58-96E1-1A7333E3984B}" destId="{A54ED3A7-BD08-4B9C-A66F-A58D85D9573A}" srcOrd="0" destOrd="0" presId="urn:microsoft.com/office/officeart/2005/8/layout/vList3"/>
    <dgm:cxn modelId="{2A096FB2-E114-4402-81EB-D1A44FC723FD}" type="presParOf" srcId="{47C71E13-7E18-4F58-96E1-1A7333E3984B}" destId="{2DA0D72C-9CD6-4A4E-962C-6C4569EE26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3A548-20D8-4A54-A6A7-D5D0BA46D437}">
      <dsp:nvSpPr>
        <dsp:cNvPr id="0" name=""/>
        <dsp:cNvSpPr/>
      </dsp:nvSpPr>
      <dsp:spPr>
        <a:xfrm rot="2563148">
          <a:off x="2801083" y="3787982"/>
          <a:ext cx="814527" cy="55722"/>
        </a:xfrm>
        <a:custGeom>
          <a:avLst/>
          <a:gdLst/>
          <a:ahLst/>
          <a:cxnLst/>
          <a:rect l="0" t="0" r="0" b="0"/>
          <a:pathLst>
            <a:path>
              <a:moveTo>
                <a:pt x="0" y="27861"/>
              </a:moveTo>
              <a:lnTo>
                <a:pt x="814527" y="2786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DB52B-FF23-47FE-AC72-CE1AF0D89B95}">
      <dsp:nvSpPr>
        <dsp:cNvPr id="0" name=""/>
        <dsp:cNvSpPr/>
      </dsp:nvSpPr>
      <dsp:spPr>
        <a:xfrm>
          <a:off x="2909135" y="2672438"/>
          <a:ext cx="906287" cy="55722"/>
        </a:xfrm>
        <a:custGeom>
          <a:avLst/>
          <a:gdLst/>
          <a:ahLst/>
          <a:cxnLst/>
          <a:rect l="0" t="0" r="0" b="0"/>
          <a:pathLst>
            <a:path>
              <a:moveTo>
                <a:pt x="0" y="27861"/>
              </a:moveTo>
              <a:lnTo>
                <a:pt x="906287" y="2786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029B2-2ABE-41FC-A4C8-E0AB7F530E88}">
      <dsp:nvSpPr>
        <dsp:cNvPr id="0" name=""/>
        <dsp:cNvSpPr/>
      </dsp:nvSpPr>
      <dsp:spPr>
        <a:xfrm rot="19036852">
          <a:off x="2801083" y="1556894"/>
          <a:ext cx="814527" cy="55722"/>
        </a:xfrm>
        <a:custGeom>
          <a:avLst/>
          <a:gdLst/>
          <a:ahLst/>
          <a:cxnLst/>
          <a:rect l="0" t="0" r="0" b="0"/>
          <a:pathLst>
            <a:path>
              <a:moveTo>
                <a:pt x="0" y="27861"/>
              </a:moveTo>
              <a:lnTo>
                <a:pt x="814527" y="2786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E33B5-1380-4B3B-ACF1-6DFE75D975DC}">
      <dsp:nvSpPr>
        <dsp:cNvPr id="0" name=""/>
        <dsp:cNvSpPr/>
      </dsp:nvSpPr>
      <dsp:spPr>
        <a:xfrm>
          <a:off x="521981" y="1224132"/>
          <a:ext cx="2956542" cy="29523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32D2F-3251-4325-BA3F-DD31CC40036A}">
      <dsp:nvSpPr>
        <dsp:cNvPr id="0" name=""/>
        <dsp:cNvSpPr/>
      </dsp:nvSpPr>
      <dsp:spPr>
        <a:xfrm>
          <a:off x="3300869" y="917"/>
          <a:ext cx="1558084" cy="1558084"/>
        </a:xfrm>
        <a:prstGeom prst="ellipse">
          <a:avLst/>
        </a:prstGeom>
        <a:solidFill>
          <a:schemeClr val="accent4">
            <a:hueOff val="-5628291"/>
            <a:satOff val="14385"/>
            <a:lumOff val="-14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Dupla 1</a:t>
          </a:r>
          <a:endParaRPr lang="es-CL" sz="3500" kern="1200" dirty="0"/>
        </a:p>
      </dsp:txBody>
      <dsp:txXfrm>
        <a:off x="3529045" y="229093"/>
        <a:ext cx="1101732" cy="1101732"/>
      </dsp:txXfrm>
    </dsp:sp>
    <dsp:sp modelId="{9C095BF4-18DD-4D2F-88CA-18BA3A532945}">
      <dsp:nvSpPr>
        <dsp:cNvPr id="0" name=""/>
        <dsp:cNvSpPr/>
      </dsp:nvSpPr>
      <dsp:spPr>
        <a:xfrm>
          <a:off x="5014762" y="917"/>
          <a:ext cx="2337126" cy="155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Prevención de accidentes 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Prevención de enfermedades</a:t>
          </a:r>
          <a:endParaRPr lang="es-CL" sz="1800" kern="1200" dirty="0"/>
        </a:p>
      </dsp:txBody>
      <dsp:txXfrm>
        <a:off x="5014762" y="917"/>
        <a:ext cx="2337126" cy="1558084"/>
      </dsp:txXfrm>
    </dsp:sp>
    <dsp:sp modelId="{C943F2AD-7910-44A2-B712-A80AF013225F}">
      <dsp:nvSpPr>
        <dsp:cNvPr id="0" name=""/>
        <dsp:cNvSpPr/>
      </dsp:nvSpPr>
      <dsp:spPr>
        <a:xfrm>
          <a:off x="3815423" y="1921257"/>
          <a:ext cx="1558084" cy="1558084"/>
        </a:xfrm>
        <a:prstGeom prst="ellipse">
          <a:avLst/>
        </a:prstGeom>
        <a:solidFill>
          <a:schemeClr val="accent4">
            <a:hueOff val="-11256583"/>
            <a:satOff val="28769"/>
            <a:lumOff val="-28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Dupla 2</a:t>
          </a:r>
          <a:endParaRPr lang="es-CL" sz="3500" kern="1200" dirty="0"/>
        </a:p>
      </dsp:txBody>
      <dsp:txXfrm>
        <a:off x="4043599" y="2149433"/>
        <a:ext cx="1101732" cy="1101732"/>
      </dsp:txXfrm>
    </dsp:sp>
    <dsp:sp modelId="{D4B55FFD-40BB-41A9-A952-AD073974F83E}">
      <dsp:nvSpPr>
        <dsp:cNvPr id="0" name=""/>
        <dsp:cNvSpPr/>
      </dsp:nvSpPr>
      <dsp:spPr>
        <a:xfrm>
          <a:off x="5529316" y="1921257"/>
          <a:ext cx="2337126" cy="155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Prevención y gestión de emergencias</a:t>
          </a:r>
          <a:endParaRPr lang="es-CL" sz="2000" kern="1200" dirty="0"/>
        </a:p>
      </dsp:txBody>
      <dsp:txXfrm>
        <a:off x="5529316" y="1921257"/>
        <a:ext cx="2337126" cy="1558084"/>
      </dsp:txXfrm>
    </dsp:sp>
    <dsp:sp modelId="{AF2BEA2A-9E6A-46E8-81BE-2C9478EE7C69}">
      <dsp:nvSpPr>
        <dsp:cNvPr id="0" name=""/>
        <dsp:cNvSpPr/>
      </dsp:nvSpPr>
      <dsp:spPr>
        <a:xfrm>
          <a:off x="3300869" y="3841597"/>
          <a:ext cx="1558084" cy="1558084"/>
        </a:xfrm>
        <a:prstGeom prst="ellipse">
          <a:avLst/>
        </a:prstGeom>
        <a:solidFill>
          <a:schemeClr val="accent4">
            <a:hueOff val="-16884873"/>
            <a:satOff val="43154"/>
            <a:lumOff val="-43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Dupla 3</a:t>
          </a:r>
          <a:endParaRPr lang="es-CL" sz="3500" kern="1200" dirty="0"/>
        </a:p>
      </dsp:txBody>
      <dsp:txXfrm>
        <a:off x="3529045" y="4069773"/>
        <a:ext cx="1101732" cy="1101732"/>
      </dsp:txXfrm>
    </dsp:sp>
    <dsp:sp modelId="{A58D6AD6-0CDA-4926-B8F5-0FFE668CFC58}">
      <dsp:nvSpPr>
        <dsp:cNvPr id="0" name=""/>
        <dsp:cNvSpPr/>
      </dsp:nvSpPr>
      <dsp:spPr>
        <a:xfrm>
          <a:off x="5014762" y="3841597"/>
          <a:ext cx="2337126" cy="155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Capacitación y comunicación con los trabajadores</a:t>
          </a:r>
          <a:endParaRPr lang="es-CL" sz="2000" kern="1200" dirty="0"/>
        </a:p>
      </dsp:txBody>
      <dsp:txXfrm>
        <a:off x="5014762" y="3841597"/>
        <a:ext cx="2337126" cy="1558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7AD64-1EA0-4791-9427-2E77A7B41664}">
      <dsp:nvSpPr>
        <dsp:cNvPr id="0" name=""/>
        <dsp:cNvSpPr/>
      </dsp:nvSpPr>
      <dsp:spPr>
        <a:xfrm rot="10800000">
          <a:off x="1516296" y="1615"/>
          <a:ext cx="4923644" cy="11045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0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Primer lunes de cada mes esta dupla hará una revisión de las </a:t>
          </a:r>
          <a:r>
            <a:rPr lang="es-ES" sz="1400" kern="1200" dirty="0" smtClean="0"/>
            <a:t>instalaciones,  </a:t>
          </a:r>
          <a:r>
            <a:rPr lang="es-ES" sz="1400" kern="1200" dirty="0" smtClean="0"/>
            <a:t>identificando condiciones </a:t>
          </a:r>
          <a:r>
            <a:rPr lang="es-ES" sz="1400" kern="1200" dirty="0" smtClean="0"/>
            <a:t>inseguras.</a:t>
          </a:r>
          <a:endParaRPr lang="es-CL" sz="1400" kern="1200" dirty="0"/>
        </a:p>
      </dsp:txBody>
      <dsp:txXfrm rot="10800000">
        <a:off x="1792426" y="1615"/>
        <a:ext cx="4647514" cy="1104522"/>
      </dsp:txXfrm>
    </dsp:sp>
    <dsp:sp modelId="{1A03537A-6E1C-408C-AA83-D7C0D595AF41}">
      <dsp:nvSpPr>
        <dsp:cNvPr id="0" name=""/>
        <dsp:cNvSpPr/>
      </dsp:nvSpPr>
      <dsp:spPr>
        <a:xfrm>
          <a:off x="964035" y="1615"/>
          <a:ext cx="1104522" cy="11045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38CB2-FA77-4E1B-93BA-1579180B03BD}">
      <dsp:nvSpPr>
        <dsp:cNvPr id="0" name=""/>
        <dsp:cNvSpPr/>
      </dsp:nvSpPr>
      <dsp:spPr>
        <a:xfrm rot="10800000">
          <a:off x="1516296" y="1435846"/>
          <a:ext cx="4923644" cy="110452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0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documento con el detalle será revisado en la reunión del comité el cual en consenso decidirá como regularizaran estas situaciones durante el mes en </a:t>
          </a:r>
          <a:r>
            <a:rPr lang="es-ES" sz="1400" kern="1200" dirty="0" smtClean="0"/>
            <a:t>curso. </a:t>
          </a:r>
          <a:r>
            <a:rPr lang="es-ES" sz="1400" kern="1200" dirty="0" smtClean="0"/>
            <a:t/>
          </a:r>
          <a:br>
            <a:rPr lang="es-ES" sz="1400" kern="1200" dirty="0" smtClean="0"/>
          </a:br>
          <a:endParaRPr lang="es-CL" sz="1400" kern="1200" dirty="0"/>
        </a:p>
      </dsp:txBody>
      <dsp:txXfrm rot="10800000">
        <a:off x="1792426" y="1435846"/>
        <a:ext cx="4647514" cy="1104522"/>
      </dsp:txXfrm>
    </dsp:sp>
    <dsp:sp modelId="{2BA8986B-707B-43AC-94AC-704D0F500727}">
      <dsp:nvSpPr>
        <dsp:cNvPr id="0" name=""/>
        <dsp:cNvSpPr/>
      </dsp:nvSpPr>
      <dsp:spPr>
        <a:xfrm>
          <a:off x="964035" y="1435846"/>
          <a:ext cx="1104522" cy="11045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0D72C-9CD6-4A4E-962C-6C4569EE26A3}">
      <dsp:nvSpPr>
        <dsp:cNvPr id="0" name=""/>
        <dsp:cNvSpPr/>
      </dsp:nvSpPr>
      <dsp:spPr>
        <a:xfrm rot="10800000">
          <a:off x="1516296" y="2870077"/>
          <a:ext cx="4923644" cy="110452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0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Monitorear el cumplimiento de las decisiones, para lo cual a fin de mes elaborará un informe con las gestiones </a:t>
          </a:r>
          <a:r>
            <a:rPr lang="es-ES" sz="1400" kern="1200" dirty="0" smtClean="0"/>
            <a:t>realizadas.</a:t>
          </a:r>
          <a:endParaRPr lang="es-CL" sz="1400" kern="1200" dirty="0"/>
        </a:p>
      </dsp:txBody>
      <dsp:txXfrm rot="10800000">
        <a:off x="1792426" y="2870077"/>
        <a:ext cx="4647514" cy="1104522"/>
      </dsp:txXfrm>
    </dsp:sp>
    <dsp:sp modelId="{A54ED3A7-BD08-4B9C-A66F-A58D85D9573A}">
      <dsp:nvSpPr>
        <dsp:cNvPr id="0" name=""/>
        <dsp:cNvSpPr/>
      </dsp:nvSpPr>
      <dsp:spPr>
        <a:xfrm>
          <a:off x="964035" y="2870077"/>
          <a:ext cx="1104522" cy="110452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7AD64-1EA0-4791-9427-2E77A7B41664}">
      <dsp:nvSpPr>
        <dsp:cNvPr id="0" name=""/>
        <dsp:cNvSpPr/>
      </dsp:nvSpPr>
      <dsp:spPr>
        <a:xfrm rot="10800000">
          <a:off x="1516296" y="1615"/>
          <a:ext cx="4923644" cy="11045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06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Solicitar a la empresa el detalle de los accidentes laborales en el año, con los cuales organizará planes de emergencias, uno por mes (la jerarquía de estos será en base a los accidentes  ya </a:t>
          </a:r>
          <a:r>
            <a:rPr lang="es-ES" sz="1500" kern="1200" dirty="0" smtClean="0"/>
            <a:t>ocurridos.</a:t>
          </a:r>
          <a:endParaRPr lang="es-CL" sz="1500" kern="1200" dirty="0"/>
        </a:p>
      </dsp:txBody>
      <dsp:txXfrm rot="10800000">
        <a:off x="1792426" y="1615"/>
        <a:ext cx="4647514" cy="1104522"/>
      </dsp:txXfrm>
    </dsp:sp>
    <dsp:sp modelId="{1A03537A-6E1C-408C-AA83-D7C0D595AF41}">
      <dsp:nvSpPr>
        <dsp:cNvPr id="0" name=""/>
        <dsp:cNvSpPr/>
      </dsp:nvSpPr>
      <dsp:spPr>
        <a:xfrm>
          <a:off x="964035" y="1615"/>
          <a:ext cx="1104522" cy="11045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AE1FD-8767-4D1B-AA6C-2F32672C8C78}">
      <dsp:nvSpPr>
        <dsp:cNvPr id="0" name=""/>
        <dsp:cNvSpPr/>
      </dsp:nvSpPr>
      <dsp:spPr>
        <a:xfrm rot="10800000">
          <a:off x="1516296" y="1435846"/>
          <a:ext cx="4923644" cy="110452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06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El primer lunes de cada mes revisarán los extintores y botiquín  en la empresa, en la reunión del comité deberán solicitar los implementos que falten.</a:t>
          </a:r>
          <a:endParaRPr lang="es-ES" sz="1500" kern="1200" dirty="0" smtClean="0"/>
        </a:p>
      </dsp:txBody>
      <dsp:txXfrm rot="10800000">
        <a:off x="1792426" y="1435846"/>
        <a:ext cx="4647514" cy="1104522"/>
      </dsp:txXfrm>
    </dsp:sp>
    <dsp:sp modelId="{337F84FB-F394-4A90-8957-612A23425EAE}">
      <dsp:nvSpPr>
        <dsp:cNvPr id="0" name=""/>
        <dsp:cNvSpPr/>
      </dsp:nvSpPr>
      <dsp:spPr>
        <a:xfrm>
          <a:off x="964035" y="1435846"/>
          <a:ext cx="1104522" cy="11045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0D72C-9CD6-4A4E-962C-6C4569EE26A3}">
      <dsp:nvSpPr>
        <dsp:cNvPr id="0" name=""/>
        <dsp:cNvSpPr/>
      </dsp:nvSpPr>
      <dsp:spPr>
        <a:xfrm rot="10800000">
          <a:off x="1516296" y="2870077"/>
          <a:ext cx="4923644" cy="110452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06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Capacitarán a la brigada de emergencia entre el 20 y 25 de cada </a:t>
          </a:r>
          <a:r>
            <a:rPr lang="es-ES" sz="1500" kern="1200" dirty="0" smtClean="0"/>
            <a:t>mes.</a:t>
          </a:r>
          <a:endParaRPr lang="es-CL" sz="1500" kern="1200" dirty="0"/>
        </a:p>
      </dsp:txBody>
      <dsp:txXfrm rot="10800000">
        <a:off x="1792426" y="2870077"/>
        <a:ext cx="4647514" cy="1104522"/>
      </dsp:txXfrm>
    </dsp:sp>
    <dsp:sp modelId="{A54ED3A7-BD08-4B9C-A66F-A58D85D9573A}">
      <dsp:nvSpPr>
        <dsp:cNvPr id="0" name=""/>
        <dsp:cNvSpPr/>
      </dsp:nvSpPr>
      <dsp:spPr>
        <a:xfrm>
          <a:off x="964035" y="2870077"/>
          <a:ext cx="1104522" cy="110452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7AD64-1EA0-4791-9427-2E77A7B41664}">
      <dsp:nvSpPr>
        <dsp:cNvPr id="0" name=""/>
        <dsp:cNvSpPr/>
      </dsp:nvSpPr>
      <dsp:spPr>
        <a:xfrm rot="10800000">
          <a:off x="1516296" y="1615"/>
          <a:ext cx="4923644" cy="11045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0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Organizará una capacitación mensual, el tema será definido en la reunión mensual y se realizará  a fin de mes (pueden participar a los miembros del comité, a  la brigada de emergencia y a los supervisores, dependiendo del caso)</a:t>
          </a:r>
          <a:endParaRPr lang="es-CL" sz="1400" kern="1200" dirty="0"/>
        </a:p>
      </dsp:txBody>
      <dsp:txXfrm rot="10800000">
        <a:off x="1792426" y="1615"/>
        <a:ext cx="4647514" cy="1104522"/>
      </dsp:txXfrm>
    </dsp:sp>
    <dsp:sp modelId="{1A03537A-6E1C-408C-AA83-D7C0D595AF41}">
      <dsp:nvSpPr>
        <dsp:cNvPr id="0" name=""/>
        <dsp:cNvSpPr/>
      </dsp:nvSpPr>
      <dsp:spPr>
        <a:xfrm>
          <a:off x="964035" y="1615"/>
          <a:ext cx="1104522" cy="11045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38CB2-FA77-4E1B-93BA-1579180B03BD}">
      <dsp:nvSpPr>
        <dsp:cNvPr id="0" name=""/>
        <dsp:cNvSpPr/>
      </dsp:nvSpPr>
      <dsp:spPr>
        <a:xfrm rot="10800000">
          <a:off x="1516296" y="1435846"/>
          <a:ext cx="4923644" cy="110452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0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Entregará folletos a los trabajadores  en relación a los temas </a:t>
          </a:r>
          <a:r>
            <a:rPr lang="es-ES" sz="1400" kern="1200" smtClean="0"/>
            <a:t>capacitados</a:t>
          </a:r>
          <a:r>
            <a:rPr lang="es-ES" sz="1400" kern="1200" smtClean="0"/>
            <a:t>.</a:t>
          </a:r>
          <a:endParaRPr lang="es-CL" sz="1400" kern="1200" dirty="0"/>
        </a:p>
      </dsp:txBody>
      <dsp:txXfrm rot="10800000">
        <a:off x="1792426" y="1435846"/>
        <a:ext cx="4647514" cy="1104522"/>
      </dsp:txXfrm>
    </dsp:sp>
    <dsp:sp modelId="{2BA8986B-707B-43AC-94AC-704D0F500727}">
      <dsp:nvSpPr>
        <dsp:cNvPr id="0" name=""/>
        <dsp:cNvSpPr/>
      </dsp:nvSpPr>
      <dsp:spPr>
        <a:xfrm>
          <a:off x="964035" y="1435846"/>
          <a:ext cx="1104522" cy="11045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0D72C-9CD6-4A4E-962C-6C4569EE26A3}">
      <dsp:nvSpPr>
        <dsp:cNvPr id="0" name=""/>
        <dsp:cNvSpPr/>
      </dsp:nvSpPr>
      <dsp:spPr>
        <a:xfrm rot="10800000">
          <a:off x="1516296" y="2870077"/>
          <a:ext cx="4923644" cy="110452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0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Será responsable del diario mural del CPHS que DEBE entregar la </a:t>
          </a:r>
          <a:r>
            <a:rPr lang="es-ES" sz="1400" kern="1200" dirty="0" smtClean="0"/>
            <a:t>empresa.</a:t>
          </a:r>
          <a:endParaRPr lang="es-CL" sz="1400" kern="1200" dirty="0"/>
        </a:p>
      </dsp:txBody>
      <dsp:txXfrm rot="10800000">
        <a:off x="1792426" y="2870077"/>
        <a:ext cx="4647514" cy="1104522"/>
      </dsp:txXfrm>
    </dsp:sp>
    <dsp:sp modelId="{A54ED3A7-BD08-4B9C-A66F-A58D85D9573A}">
      <dsp:nvSpPr>
        <dsp:cNvPr id="0" name=""/>
        <dsp:cNvSpPr/>
      </dsp:nvSpPr>
      <dsp:spPr>
        <a:xfrm>
          <a:off x="964035" y="2870077"/>
          <a:ext cx="1104522" cy="110452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2131C52D-1FF2-4AEC-B3D7-20DD9CCD8EB0}" type="datetimeFigureOut">
              <a:rPr lang="es-CL" smtClean="0"/>
              <a:t>28/12/2017</a:t>
            </a:fld>
            <a:endParaRPr lang="es-C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463E36C-9544-4EA5-9621-48F4CB8E42A9}" type="slidenum">
              <a:rPr lang="es-CL" smtClean="0"/>
              <a:t>‹Nº›</a:t>
            </a:fld>
            <a:endParaRPr lang="es-C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52D-1FF2-4AEC-B3D7-20DD9CCD8EB0}" type="datetimeFigureOut">
              <a:rPr lang="es-CL" smtClean="0"/>
              <a:t>28/12/2017</a:t>
            </a:fld>
            <a:endParaRPr lang="es-C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3E36C-9544-4EA5-9621-48F4CB8E42A9}" type="slidenum">
              <a:rPr lang="es-CL" smtClean="0"/>
              <a:t>‹Nº›</a:t>
            </a:fld>
            <a:endParaRPr lang="es-C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52D-1FF2-4AEC-B3D7-20DD9CCD8EB0}" type="datetimeFigureOut">
              <a:rPr lang="es-CL" smtClean="0"/>
              <a:t>28/12/2017</a:t>
            </a:fld>
            <a:endParaRPr lang="es-C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3E36C-9544-4EA5-9621-48F4CB8E42A9}" type="slidenum">
              <a:rPr lang="es-CL" smtClean="0"/>
              <a:t>‹Nº›</a:t>
            </a:fld>
            <a:endParaRPr lang="es-C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52D-1FF2-4AEC-B3D7-20DD9CCD8EB0}" type="datetimeFigureOut">
              <a:rPr lang="es-CL" smtClean="0"/>
              <a:t>28/12/2017</a:t>
            </a:fld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3E36C-9544-4EA5-9621-48F4CB8E42A9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2131C52D-1FF2-4AEC-B3D7-20DD9CCD8EB0}" type="datetimeFigureOut">
              <a:rPr lang="es-CL" smtClean="0"/>
              <a:t>28/12/2017</a:t>
            </a:fld>
            <a:endParaRPr lang="es-C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463E36C-9544-4EA5-9621-48F4CB8E42A9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C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52D-1FF2-4AEC-B3D7-20DD9CCD8EB0}" type="datetimeFigureOut">
              <a:rPr lang="es-CL" smtClean="0"/>
              <a:t>28/12/2017</a:t>
            </a:fld>
            <a:endParaRPr lang="es-C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3E36C-9544-4EA5-9621-48F4CB8E42A9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52D-1FF2-4AEC-B3D7-20DD9CCD8EB0}" type="datetimeFigureOut">
              <a:rPr lang="es-CL" smtClean="0"/>
              <a:t>28/12/2017</a:t>
            </a:fld>
            <a:endParaRPr lang="es-C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3E36C-9544-4EA5-9621-48F4CB8E42A9}" type="slidenum">
              <a:rPr lang="es-CL" smtClean="0"/>
              <a:t>‹Nº›</a:t>
            </a:fld>
            <a:endParaRPr lang="es-C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52D-1FF2-4AEC-B3D7-20DD9CCD8EB0}" type="datetimeFigureOut">
              <a:rPr lang="es-CL" smtClean="0"/>
              <a:t>28/12/2017</a:t>
            </a:fld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3E36C-9544-4EA5-9621-48F4CB8E42A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52D-1FF2-4AEC-B3D7-20DD9CCD8EB0}" type="datetimeFigureOut">
              <a:rPr lang="es-CL" smtClean="0"/>
              <a:t>28/12/2017</a:t>
            </a:fld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3E36C-9544-4EA5-9621-48F4CB8E42A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52D-1FF2-4AEC-B3D7-20DD9CCD8EB0}" type="datetimeFigureOut">
              <a:rPr lang="es-CL" smtClean="0"/>
              <a:t>28/12/2017</a:t>
            </a:fld>
            <a:endParaRPr lang="es-C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3E36C-9544-4EA5-9621-48F4CB8E42A9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52D-1FF2-4AEC-B3D7-20DD9CCD8EB0}" type="datetimeFigureOut">
              <a:rPr lang="es-CL" smtClean="0"/>
              <a:t>28/12/2017</a:t>
            </a:fld>
            <a:endParaRPr lang="es-C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3E36C-9544-4EA5-9621-48F4CB8E42A9}" type="slidenum">
              <a:rPr lang="es-CL" smtClean="0"/>
              <a:t>‹Nº›</a:t>
            </a:fld>
            <a:endParaRPr lang="es-C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63E36C-9544-4EA5-9621-48F4CB8E42A9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1C52D-1FF2-4AEC-B3D7-20DD9CCD8EB0}" type="datetimeFigureOut">
              <a:rPr lang="es-CL" smtClean="0"/>
              <a:t>28/12/2017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56007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395536" y="764704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/>
              <a:t>MODELO DE TRABAJO 2018</a:t>
            </a:r>
            <a:endParaRPr lang="es-CL" sz="7200" b="1" dirty="0"/>
          </a:p>
        </p:txBody>
      </p:sp>
    </p:spTree>
    <p:extLst>
      <p:ext uri="{BB962C8B-B14F-4D97-AF65-F5344CB8AC3E}">
        <p14:creationId xmlns:p14="http://schemas.microsoft.com/office/powerpoint/2010/main" val="226139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61248"/>
            <a:ext cx="56007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827584" y="1095122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FF0000"/>
                </a:solidFill>
              </a:rPr>
              <a:t>Asesorar e instruir </a:t>
            </a:r>
            <a:r>
              <a:rPr lang="es-CL" sz="1600" dirty="0" smtClean="0"/>
              <a:t>a los trabajadores para la correcta utilización de los instrumentos de protección. </a:t>
            </a:r>
          </a:p>
          <a:p>
            <a:endParaRPr lang="es-C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FF0000"/>
                </a:solidFill>
              </a:rPr>
              <a:t>Vigilar</a:t>
            </a:r>
            <a:r>
              <a:rPr lang="es-CL" sz="1600" dirty="0" smtClean="0"/>
              <a:t> el cumplimiento tanto por parte de la empresa como de los trabajadores, de las medidas de Prevención, Higiene y Seguridad. </a:t>
            </a:r>
          </a:p>
          <a:p>
            <a:endParaRPr lang="es-C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FF0000"/>
                </a:solidFill>
              </a:rPr>
              <a:t>Investigar</a:t>
            </a:r>
            <a:r>
              <a:rPr lang="es-CL" sz="1600" dirty="0" smtClean="0"/>
              <a:t> las causas de los accidentes del trabajo y enfermedades profesionales que se produzcan en la empresa. </a:t>
            </a:r>
          </a:p>
          <a:p>
            <a:endParaRPr lang="es-C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/>
              <a:t>Decidir si el accidente o la enfermedad profesional se debió a negligencia inexcusable del trabajador. </a:t>
            </a:r>
          </a:p>
          <a:p>
            <a:endParaRPr lang="es-C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FF0000"/>
                </a:solidFill>
              </a:rPr>
              <a:t>Promover la realización de cursos </a:t>
            </a:r>
            <a:r>
              <a:rPr lang="es-CL" sz="1600" dirty="0" smtClean="0"/>
              <a:t>de capacitación profesional destinado a los trabajadores. </a:t>
            </a:r>
            <a:endParaRPr lang="es-CL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89801" y="260648"/>
            <a:ext cx="3710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FUNCIONES</a:t>
            </a:r>
            <a:endParaRPr lang="es-CL" sz="4800" b="1" dirty="0"/>
          </a:p>
        </p:txBody>
      </p:sp>
    </p:spTree>
    <p:extLst>
      <p:ext uri="{BB962C8B-B14F-4D97-AF65-F5344CB8AC3E}">
        <p14:creationId xmlns:p14="http://schemas.microsoft.com/office/powerpoint/2010/main" val="107375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75755586"/>
              </p:ext>
            </p:extLst>
          </p:nvPr>
        </p:nvGraphicFramePr>
        <p:xfrm>
          <a:off x="251520" y="764704"/>
          <a:ext cx="838842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18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evencion accidentes laborales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Image result for prevencion accidentes laborales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62620" y="260648"/>
            <a:ext cx="4190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TAREAS DUPLA 1</a:t>
            </a:r>
            <a:endParaRPr lang="es-E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68819098"/>
              </p:ext>
            </p:extLst>
          </p:nvPr>
        </p:nvGraphicFramePr>
        <p:xfrm>
          <a:off x="612775" y="1772816"/>
          <a:ext cx="740397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54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evencion accidentes laborales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Image result for prevencion accidentes laborales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62620" y="260648"/>
            <a:ext cx="4190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TAREAS DUPLA 2</a:t>
            </a:r>
            <a:endParaRPr lang="es-ES" sz="4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814642947"/>
              </p:ext>
            </p:extLst>
          </p:nvPr>
        </p:nvGraphicFramePr>
        <p:xfrm>
          <a:off x="612775" y="1772816"/>
          <a:ext cx="740397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28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evencion accidentes laborales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Image result for prevencion accidentes laborales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62620" y="260648"/>
            <a:ext cx="4190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TAREAS DUPLA 3</a:t>
            </a:r>
            <a:endParaRPr lang="es-ES" sz="44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789911954"/>
              </p:ext>
            </p:extLst>
          </p:nvPr>
        </p:nvGraphicFramePr>
        <p:xfrm>
          <a:off x="612775" y="1772816"/>
          <a:ext cx="740397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393119"/>
      </p:ext>
    </p:extLst>
  </p:cSld>
  <p:clrMapOvr>
    <a:masterClrMapping/>
  </p:clrMapOvr>
</p:sld>
</file>

<file path=ppt/theme/theme1.xml><?xml version="1.0" encoding="utf-8"?>
<a:theme xmlns:a="http://schemas.openxmlformats.org/drawingml/2006/main" name="Compuest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ue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52</TotalTime>
  <Words>340</Words>
  <Application>Microsoft Office PowerPoint</Application>
  <PresentationFormat>Presentación en pantalla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Compuesto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Workforce</dc:creator>
  <cp:lastModifiedBy>Workforce</cp:lastModifiedBy>
  <cp:revision>8</cp:revision>
  <dcterms:created xsi:type="dcterms:W3CDTF">2017-12-27T20:49:36Z</dcterms:created>
  <dcterms:modified xsi:type="dcterms:W3CDTF">2017-12-28T14:00:38Z</dcterms:modified>
</cp:coreProperties>
</file>